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400" r:id="rId2"/>
    <p:sldId id="465" r:id="rId3"/>
    <p:sldId id="276" r:id="rId4"/>
    <p:sldId id="497" r:id="rId5"/>
    <p:sldId id="277" r:id="rId6"/>
    <p:sldId id="281" r:id="rId7"/>
    <p:sldId id="503" r:id="rId8"/>
    <p:sldId id="279" r:id="rId9"/>
    <p:sldId id="280" r:id="rId10"/>
    <p:sldId id="505" r:id="rId11"/>
    <p:sldId id="387" r:id="rId12"/>
    <p:sldId id="313" r:id="rId13"/>
    <p:sldId id="395" r:id="rId14"/>
    <p:sldId id="396" r:id="rId15"/>
    <p:sldId id="394" r:id="rId16"/>
    <p:sldId id="300" r:id="rId17"/>
    <p:sldId id="392" r:id="rId18"/>
    <p:sldId id="506" r:id="rId19"/>
    <p:sldId id="507" r:id="rId20"/>
    <p:sldId id="332" r:id="rId21"/>
    <p:sldId id="508" r:id="rId22"/>
    <p:sldId id="509" r:id="rId23"/>
    <p:sldId id="335" r:id="rId24"/>
    <p:sldId id="492" r:id="rId25"/>
    <p:sldId id="504" r:id="rId26"/>
    <p:sldId id="346" r:id="rId27"/>
    <p:sldId id="383" r:id="rId28"/>
    <p:sldId id="490" r:id="rId29"/>
    <p:sldId id="349" r:id="rId30"/>
    <p:sldId id="421" r:id="rId31"/>
    <p:sldId id="420" r:id="rId32"/>
    <p:sldId id="489" r:id="rId33"/>
    <p:sldId id="442" r:id="rId34"/>
    <p:sldId id="353" r:id="rId35"/>
    <p:sldId id="356" r:id="rId36"/>
    <p:sldId id="358" r:id="rId37"/>
    <p:sldId id="359" r:id="rId38"/>
    <p:sldId id="360" r:id="rId39"/>
    <p:sldId id="348" r:id="rId40"/>
    <p:sldId id="411" r:id="rId41"/>
    <p:sldId id="463" r:id="rId42"/>
    <p:sldId id="410" r:id="rId43"/>
    <p:sldId id="464" r:id="rId44"/>
    <p:sldId id="412" r:id="rId45"/>
    <p:sldId id="413" r:id="rId46"/>
    <p:sldId id="416" r:id="rId47"/>
    <p:sldId id="417" r:id="rId48"/>
    <p:sldId id="419" r:id="rId49"/>
    <p:sldId id="427" r:id="rId50"/>
    <p:sldId id="429" r:id="rId51"/>
    <p:sldId id="432" r:id="rId52"/>
    <p:sldId id="433" r:id="rId53"/>
    <p:sldId id="436" r:id="rId54"/>
    <p:sldId id="437" r:id="rId55"/>
    <p:sldId id="435" r:id="rId56"/>
    <p:sldId id="431" r:id="rId57"/>
    <p:sldId id="491" r:id="rId58"/>
    <p:sldId id="496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81B1E465-5109-4122-B368-1F27603B2EBF}">
          <p14:sldIdLst>
            <p14:sldId id="400"/>
            <p14:sldId id="465"/>
          </p14:sldIdLst>
        </p14:section>
        <p14:section name="1. 기획의도" id="{AEDBA1E1-B7BB-443E-9147-667CE9D5061B}">
          <p14:sldIdLst>
            <p14:sldId id="276"/>
            <p14:sldId id="497"/>
          </p14:sldIdLst>
        </p14:section>
        <p14:section name="2. 개요" id="{0C9128CE-8DAB-4881-BC50-92D3AE5CF79E}">
          <p14:sldIdLst>
            <p14:sldId id="277"/>
            <p14:sldId id="281"/>
            <p14:sldId id="503"/>
            <p14:sldId id="279"/>
          </p14:sldIdLst>
        </p14:section>
        <p14:section name="3. 입장 방식" id="{33DF5C16-3B33-4DE8-BA06-D91661D1EC5A}">
          <p14:sldIdLst>
            <p14:sldId id="280"/>
            <p14:sldId id="505"/>
            <p14:sldId id="387"/>
            <p14:sldId id="313"/>
            <p14:sldId id="395"/>
            <p14:sldId id="396"/>
            <p14:sldId id="394"/>
          </p14:sldIdLst>
        </p14:section>
        <p14:section name="4. 진행 방식" id="{D3B16633-6684-4800-B024-43C39E95F984}">
          <p14:sldIdLst>
            <p14:sldId id="300"/>
            <p14:sldId id="392"/>
            <p14:sldId id="506"/>
            <p14:sldId id="507"/>
            <p14:sldId id="332"/>
            <p14:sldId id="508"/>
            <p14:sldId id="509"/>
            <p14:sldId id="335"/>
            <p14:sldId id="492"/>
            <p14:sldId id="504"/>
          </p14:sldIdLst>
        </p14:section>
        <p14:section name="5. 상세 내용" id="{612E7DE1-8E6F-4049-8D81-3A40FF4B7D22}">
          <p14:sldIdLst>
            <p14:sldId id="346"/>
            <p14:sldId id="383"/>
            <p14:sldId id="490"/>
            <p14:sldId id="349"/>
            <p14:sldId id="421"/>
            <p14:sldId id="420"/>
            <p14:sldId id="489"/>
            <p14:sldId id="442"/>
            <p14:sldId id="353"/>
            <p14:sldId id="356"/>
            <p14:sldId id="358"/>
            <p14:sldId id="359"/>
            <p14:sldId id="360"/>
            <p14:sldId id="348"/>
            <p14:sldId id="411"/>
            <p14:sldId id="463"/>
            <p14:sldId id="410"/>
            <p14:sldId id="464"/>
            <p14:sldId id="412"/>
            <p14:sldId id="413"/>
            <p14:sldId id="416"/>
            <p14:sldId id="417"/>
            <p14:sldId id="419"/>
            <p14:sldId id="427"/>
          </p14:sldIdLst>
        </p14:section>
        <p14:section name="6. 보상" id="{BAD2B03C-E1A0-4C4A-AD85-F1B1DE3121AB}">
          <p14:sldIdLst>
            <p14:sldId id="429"/>
            <p14:sldId id="432"/>
            <p14:sldId id="433"/>
            <p14:sldId id="436"/>
            <p14:sldId id="437"/>
            <p14:sldId id="435"/>
          </p14:sldIdLst>
        </p14:section>
        <p14:section name="8. 리소스" id="{6F06943B-D1C9-481E-987E-A46A98A2CC03}">
          <p14:sldIdLst>
            <p14:sldId id="431"/>
            <p14:sldId id="491"/>
            <p14:sldId id="4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7F9BB7"/>
    <a:srgbClr val="AF443F"/>
    <a:srgbClr val="51B3CC"/>
    <a:srgbClr val="AD38D3"/>
    <a:srgbClr val="69A343"/>
    <a:srgbClr val="BBA665"/>
    <a:srgbClr val="BFAA68"/>
    <a:srgbClr val="F4F4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697" autoAdjust="0"/>
  </p:normalViewPr>
  <p:slideViewPr>
    <p:cSldViewPr snapToGrid="0">
      <p:cViewPr varScale="1">
        <p:scale>
          <a:sx n="103" d="100"/>
          <a:sy n="103" d="100"/>
        </p:scale>
        <p:origin x="900" y="11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71421-D2E7-96C0-68FF-2CF2A00EC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2BB567-087D-554D-23B4-72ABB5F46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8A81DD-7E76-3C8A-B413-51099F811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F55BA-BC9D-5970-A4E6-4C2FC551B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126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918C8-11AB-5583-ADE4-47D732155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E57DAAF-990C-429A-9041-3C729A5BB0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DF0BC2-FFE6-11F7-7732-59F3FF119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504F41-9F7B-AAB8-71CE-93683BFCF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767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D5975-51C9-6D82-CE80-F5CF842A0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8A05B2-F6F8-493C-D75A-B89B0F40E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949E1A-D5D9-04A2-7242-80C5D370C6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08EFF-0C8D-F913-FC52-3DAF0B99D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729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972A-9CC2-F05F-CC97-957DE2956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B576BF-6D36-2DDC-41C3-ACE7312432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47FB24-284C-A8D0-BAA2-24EFFF466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87A83B-01BC-636F-7F24-D9AD355F7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56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C6090-71F3-E5AD-FEE1-78E240CC1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CF0C62-48B8-E4D7-58B8-B82AD3AC49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47CC5B-F061-5C17-3A98-A0741FEE58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F7DF59-06B7-4DE7-6A3A-8E5F03B30F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0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04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0C88C-DBBA-84CC-C133-E956F5E8F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F324E8F-AACD-6F4C-156E-4D56A85911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CBB7540-6E3E-5073-E9E8-A1C551377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08C7B-FB99-7F96-4891-8F463AB0D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5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B19B5-D144-9B90-DBD5-0F77D1DC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8C4BE-E1B7-9E12-A908-8B1BEE6151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97E0A7-C1A3-79F1-8A55-40246EE83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8B38D6-6E89-7E5F-EC3A-ED5F45721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52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25377-FF0C-F274-8241-1671C5EB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3AFC4D-B0F3-7F95-F6C6-DFCD329A1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00ACE7-ECAA-5FFF-F1C4-A593EA4B5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866A0C-2105-45BC-3EFE-BB7861C8B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55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4F6F1-184E-026D-3863-C6C270AF5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44A848-580D-1116-0FD3-B7418DA9B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59133-C4B8-C543-E06B-D30BF3D6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98F62-1DC8-6A15-5860-21DFF10290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424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30360-3516-0A7E-5815-90345C0E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A85B7CE-8D21-5615-A816-E884B3156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9153FF-8BFF-510E-283A-42B564BFB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298242-6430-7FCB-DE4E-59417B5CBE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672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8C30C-4BAC-8304-AC6D-0FE56CA59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BE80B5-631E-F8C1-E16D-20E302795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C92E5F-9491-483B-CA38-7F39548C1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BADD19-3891-119C-8BDA-F3A914C72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226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7C909-12FA-2CBE-5483-749AFA260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70F139-FDCD-E757-B5EB-4BE11CA98D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06E7DC-9806-F825-0A2E-92836BD1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015EA-9457-A24C-2652-B6B51DFAE0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87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4621-C7CD-9D8F-7603-4D16858B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B2846F-6D6A-CEC9-2F0E-01863865A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DEDFB0-23F0-63A1-86ED-80C094BB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19D43-9AFA-5B19-2CA9-C1D80348C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855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20D87-7EF2-7CE8-6A70-AB616BC76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AC0C38-D152-4536-5115-13A93CC8E2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A95C8A5-4F7F-322F-40D3-B77636ED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10E0AE-7680-B95D-A58B-6857FA8BB7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1713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FCE09-811C-80D5-0680-2E4487BFC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5D13C5-8D35-7919-9516-7A71F8A68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BB36DF-CF39-2B51-69D7-52E66CD37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2B1AD-59F7-C75B-CB16-4B3EA00200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507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EEC25-FDE1-ACF2-B2E1-2E4151892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88EC68-7AD0-8A59-F105-E3F666917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4E0903-0D47-4936-F0B6-99849B707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7C4B66-DF5D-9E15-598C-A942D0EEFC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222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A29A9-AF29-A340-13AC-CFCF71BEC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5173B5-ACAD-0A65-FB6C-95F480031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CE5782-AD49-659C-4293-1DD025CD9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6C935A-0146-786D-D0BC-2120333938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236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2002E-6E67-4841-0660-F7DA8A05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276720-3B1C-2AF6-EEF8-DB1FC2F77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17872C-9F1E-FB7B-329E-74B42582D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648CB7-8E0B-8FDC-ABBE-1434E84B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4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9F02B-C220-C17C-56BB-67685640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5AB0F7-0086-DED0-356D-5100BD5CE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1C709D-7FAB-2A5F-9977-5B6C570A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4D6D8-9383-82EB-02F0-65DFA7E3C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131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B19E0-EC9C-F2CC-BA55-2D286BD89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D5FAB0-E047-B15A-FA96-BA5C4880C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D13C87-E87C-C7AE-968B-896BFEE72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DB9075-557A-512B-09A2-87B8D781B3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95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95419-488C-483F-220A-2E2055287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5B1F68-F4F7-A0CD-64DF-0B4A1DE1D6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87C9AD-FE84-4A56-B6BF-CE35909EE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31BCF-30D2-5179-0C5E-7C446644F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3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9921-C3E1-8C41-388F-8EB0540A9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E2C913-AB64-A61A-6B80-2CD729AC1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0701F-71F8-81DD-EDED-47D40737A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A385D9-9A35-D961-1A7A-AED2C6F2F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82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7F14A-7CE2-F7B6-B752-DC7127C0A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FBCE18-72DF-DC1E-B405-57245E6B07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03C67-02D7-73CC-B975-A69E3D11C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7596D-50D1-6428-63B2-0691781F7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312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21.sv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034D1-C2EB-B01A-6122-0AD10F732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176D7ACE-9021-5DA4-0326-EF7A0F2FD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2166751"/>
            <a:ext cx="2762087" cy="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CD8F6-E212-F0F4-CDB7-F6E795E946B4}"/>
              </a:ext>
            </a:extLst>
          </p:cNvPr>
          <p:cNvSpPr txBox="1"/>
          <p:nvPr/>
        </p:nvSpPr>
        <p:spPr>
          <a:xfrm>
            <a:off x="314960" y="2956829"/>
            <a:ext cx="4499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54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54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54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3" name="평행 사변형 2">
            <a:extLst>
              <a:ext uri="{FF2B5EF4-FFF2-40B4-BE49-F238E27FC236}">
                <a16:creationId xmlns:a16="http://schemas.microsoft.com/office/drawing/2014/main" id="{9C9E8CD9-AA07-67AC-6D68-AAAEC01A3C70}"/>
              </a:ext>
            </a:extLst>
          </p:cNvPr>
          <p:cNvSpPr/>
          <p:nvPr/>
        </p:nvSpPr>
        <p:spPr>
          <a:xfrm>
            <a:off x="4470400" y="-5146"/>
            <a:ext cx="7721600" cy="6858000"/>
          </a:xfrm>
          <a:prstGeom prst="parallelogram">
            <a:avLst>
              <a:gd name="adj" fmla="val 1198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86D06-C292-38BA-4EF1-57D6E7D0FF54}"/>
              </a:ext>
            </a:extLst>
          </p:cNvPr>
          <p:cNvSpPr txBox="1"/>
          <p:nvPr/>
        </p:nvSpPr>
        <p:spPr>
          <a:xfrm>
            <a:off x="314960" y="3979715"/>
            <a:ext cx="4499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2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9F41D-3A77-D6B7-E05C-6C1010694626}"/>
              </a:ext>
            </a:extLst>
          </p:cNvPr>
          <p:cNvSpPr txBox="1"/>
          <p:nvPr/>
        </p:nvSpPr>
        <p:spPr>
          <a:xfrm>
            <a:off x="1161719" y="4479381"/>
            <a:ext cx="2805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u="sng" dirty="0">
                <a:gradFill>
                  <a:gsLst>
                    <a:gs pos="30000">
                      <a:srgbClr val="CDC7B6"/>
                    </a:gs>
                    <a:gs pos="55000">
                      <a:srgbClr val="FAEBD3"/>
                    </a:gs>
                    <a:gs pos="81000">
                      <a:srgbClr val="CDC7B6"/>
                    </a:gs>
                    <a:gs pos="100000">
                      <a:srgbClr val="FAEBD3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Portfolio Version</a:t>
            </a:r>
            <a:endParaRPr lang="ko-KR" altLang="en-US" sz="1600" b="1" u="sng" dirty="0">
              <a:gradFill>
                <a:gsLst>
                  <a:gs pos="30000">
                    <a:srgbClr val="CDC7B6"/>
                  </a:gs>
                  <a:gs pos="55000">
                    <a:srgbClr val="FAEBD3"/>
                  </a:gs>
                  <a:gs pos="81000">
                    <a:srgbClr val="CDC7B6"/>
                  </a:gs>
                  <a:gs pos="100000">
                    <a:srgbClr val="FAEBD3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E8FF7-A156-6B28-BCD6-7ED6F4481893}"/>
              </a:ext>
            </a:extLst>
          </p:cNvPr>
          <p:cNvSpPr txBox="1"/>
          <p:nvPr/>
        </p:nvSpPr>
        <p:spPr>
          <a:xfrm>
            <a:off x="11102009" y="6545077"/>
            <a:ext cx="1089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김신행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B38EA-B57D-87C8-12A3-94DE2A0C9A90}"/>
              </a:ext>
            </a:extLst>
          </p:cNvPr>
          <p:cNvSpPr txBox="1"/>
          <p:nvPr/>
        </p:nvSpPr>
        <p:spPr>
          <a:xfrm>
            <a:off x="673348" y="4752123"/>
            <a:ext cx="395538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큐브를 파악하는 목적으로 필요한 정보들을</a:t>
            </a:r>
            <a:b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요악하고 가독성을 높인 버전입니다</a:t>
            </a:r>
            <a:r>
              <a:rPr lang="en-US" altLang="ko-KR" sz="10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1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54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2DB93-326A-5918-13AC-08FE41A2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3B19A3F-CB5D-6A5F-B624-EDD828CC9B2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6EC49-31D2-CFFF-42C1-2352E9C385A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16FA1D-256A-41DB-7CFB-E0572BECB91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FEC2FF5-3469-C887-0D29-D711D107E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3F71105-8A9D-085A-79AC-F359172ECF3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9BEA49-6F3B-9A5F-9603-30F2459AE5B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9EA344-1376-E0BD-098A-460C0F7BC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3727439" cy="209482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8F3819-2AA9-84F8-B398-DB4C56D23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79140" y="3845844"/>
            <a:ext cx="3727439" cy="2095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A42B3B-7979-EFBA-98D7-E7BD3DA82A01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12756-FBFD-F6B3-E53C-5202122E6C0D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FCF89A-F4DE-88B5-AC4F-D977A9F65870}"/>
              </a:ext>
            </a:extLst>
          </p:cNvPr>
          <p:cNvSpPr/>
          <p:nvPr/>
        </p:nvSpPr>
        <p:spPr>
          <a:xfrm>
            <a:off x="266700" y="38421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821200-A130-07AE-C0DD-5F63EA624D5E}"/>
              </a:ext>
            </a:extLst>
          </p:cNvPr>
          <p:cNvSpPr txBox="1"/>
          <p:nvPr/>
        </p:nvSpPr>
        <p:spPr>
          <a:xfrm>
            <a:off x="266700" y="38458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18DEE-9A6E-CCBE-AE24-C12DDD609C17}"/>
              </a:ext>
            </a:extLst>
          </p:cNvPr>
          <p:cNvSpPr txBox="1"/>
          <p:nvPr/>
        </p:nvSpPr>
        <p:spPr>
          <a:xfrm>
            <a:off x="4419600" y="1350588"/>
            <a:ext cx="68580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 퀘스트 관련 상세 정보는 다루지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7F58D2-4F10-78EA-8C64-7D9F2A915032}"/>
              </a:ext>
            </a:extLst>
          </p:cNvPr>
          <p:cNvSpPr txBox="1"/>
          <p:nvPr/>
        </p:nvSpPr>
        <p:spPr>
          <a:xfrm>
            <a:off x="4419600" y="3675408"/>
            <a:ext cx="7653338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진입 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진입하여 입장 할 수 있게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6EFCFB-2B58-21F8-7096-66700DFF6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1364" y="4682792"/>
            <a:ext cx="1785264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6982CB7-4545-7BE3-7AB9-50E94820DD69}"/>
              </a:ext>
            </a:extLst>
          </p:cNvPr>
          <p:cNvSpPr/>
          <p:nvPr/>
        </p:nvSpPr>
        <p:spPr>
          <a:xfrm>
            <a:off x="6989973" y="4677020"/>
            <a:ext cx="1785264" cy="103372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3">
            <a:extLst>
              <a:ext uri="{FF2B5EF4-FFF2-40B4-BE49-F238E27FC236}">
                <a16:creationId xmlns:a16="http://schemas.microsoft.com/office/drawing/2014/main" id="{2F418771-A10C-2DBE-AD9A-F1BBA6DD2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563920" y="4677020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32FAFEB-F33C-B00B-D963-EE0101717699}"/>
              </a:ext>
            </a:extLst>
          </p:cNvPr>
          <p:cNvSpPr/>
          <p:nvPr/>
        </p:nvSpPr>
        <p:spPr>
          <a:xfrm>
            <a:off x="8988582" y="4676500"/>
            <a:ext cx="35760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D48CDFF-AC3F-B133-5C3A-21846D53573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6776628" y="5193880"/>
            <a:ext cx="213345" cy="577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F70C09-9129-C0BB-7716-49FED3137B0C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775237" y="5193360"/>
            <a:ext cx="213345" cy="5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53719B6-A2D2-8EC2-C48F-B41469DA93D4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9346189" y="5193360"/>
            <a:ext cx="217731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BF589B-1804-5B6F-06EA-CE6AC512A3FB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A8B531F-FE3D-7227-D91E-3189F0DB8A1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048B6-AFE5-AD1C-7C07-EAD31D104688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5A22E70-E0F0-6385-B28C-B08142AD761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DE703AC1-C40B-71B2-8323-AB40B5E404C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CC77A38-5336-F916-D2B5-A45E821E5C5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C51FFBB5-AAB3-C26A-19FC-267E04DBE59B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6D5B0F-1FD9-2766-8EA0-A30F469F5F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DB66BD-8534-E8FC-52F6-C8DE5152C9D1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A52C92-E6FA-846C-C476-0520FD4AFB16}"/>
              </a:ext>
            </a:extLst>
          </p:cNvPr>
          <p:cNvSpPr txBox="1"/>
          <p:nvPr/>
        </p:nvSpPr>
        <p:spPr>
          <a:xfrm>
            <a:off x="4419600" y="2920425"/>
            <a:ext cx="7653338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→ 매칭 →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000B4-120F-28DD-C575-97BD95C9BF03}"/>
              </a:ext>
            </a:extLst>
          </p:cNvPr>
          <p:cNvSpPr txBox="1"/>
          <p:nvPr/>
        </p:nvSpPr>
        <p:spPr>
          <a:xfrm>
            <a:off x="5197054" y="572511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68D04E-68EC-2C48-ECC4-6D0D6BEE7945}"/>
              </a:ext>
            </a:extLst>
          </p:cNvPr>
          <p:cNvSpPr txBox="1"/>
          <p:nvPr/>
        </p:nvSpPr>
        <p:spPr>
          <a:xfrm>
            <a:off x="7189649" y="5719028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BA7ABA-B90E-BAA5-F43A-68FBA80557AB}"/>
              </a:ext>
            </a:extLst>
          </p:cNvPr>
          <p:cNvSpPr txBox="1"/>
          <p:nvPr/>
        </p:nvSpPr>
        <p:spPr>
          <a:xfrm>
            <a:off x="9769609" y="5717030"/>
            <a:ext cx="137388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6418319-6352-B7ED-9D35-9AE5384076E8}"/>
              </a:ext>
            </a:extLst>
          </p:cNvPr>
          <p:cNvSpPr/>
          <p:nvPr/>
        </p:nvSpPr>
        <p:spPr>
          <a:xfrm>
            <a:off x="2133599" y="5564989"/>
            <a:ext cx="1804989" cy="347655"/>
          </a:xfrm>
          <a:prstGeom prst="rect">
            <a:avLst/>
          </a:prstGeom>
          <a:noFill/>
          <a:ln w="31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923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C7C9-B9C7-616C-1462-2E374629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C9DABB3-0BB0-962D-5382-0F957EC9C40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74353EB-C525-5027-1D94-85AB0C3C4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221996-C67D-E653-D2D9-4DFB824BE5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32A32D-7CD1-ADE9-36AB-5E7ED15D339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68409C1-1A63-D01E-084D-67FCFA564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6DF57E-20AC-29BB-7F5F-4397D0268B7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797EAC1-F3B3-CB5E-37DB-7CA110E736A3}"/>
              </a:ext>
            </a:extLst>
          </p:cNvPr>
          <p:cNvSpPr/>
          <p:nvPr/>
        </p:nvSpPr>
        <p:spPr>
          <a:xfrm>
            <a:off x="7124698" y="2146977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194B26-4F57-4C82-3D77-F9D045ED7B63}"/>
              </a:ext>
            </a:extLst>
          </p:cNvPr>
          <p:cNvSpPr/>
          <p:nvPr/>
        </p:nvSpPr>
        <p:spPr>
          <a:xfrm>
            <a:off x="7124699" y="214697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2DE0A-35EB-4740-73FB-4DF06F421697}"/>
              </a:ext>
            </a:extLst>
          </p:cNvPr>
          <p:cNvSpPr txBox="1"/>
          <p:nvPr/>
        </p:nvSpPr>
        <p:spPr>
          <a:xfrm>
            <a:off x="7124699" y="215063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C68621-D868-2D48-E74A-99010A614082}"/>
              </a:ext>
            </a:extLst>
          </p:cNvPr>
          <p:cNvSpPr txBox="1"/>
          <p:nvPr/>
        </p:nvSpPr>
        <p:spPr>
          <a:xfrm>
            <a:off x="266698" y="2390302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다음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6E397D-0EC5-C475-E71A-817252FAAB00}"/>
              </a:ext>
            </a:extLst>
          </p:cNvPr>
          <p:cNvSpPr txBox="1"/>
          <p:nvPr/>
        </p:nvSpPr>
        <p:spPr>
          <a:xfrm>
            <a:off x="266698" y="4544631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효과를 받고 있는 경우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C0F79BC-A088-2D1D-9CFE-84486DAEFA3C}"/>
              </a:ext>
            </a:extLst>
          </p:cNvPr>
          <p:cNvCxnSpPr>
            <a:cxnSpLocks/>
          </p:cNvCxnSpPr>
          <p:nvPr/>
        </p:nvCxnSpPr>
        <p:spPr>
          <a:xfrm>
            <a:off x="266698" y="2345541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E9E3DF4-869F-F96B-C5C1-3313D405B03D}"/>
              </a:ext>
            </a:extLst>
          </p:cNvPr>
          <p:cNvCxnSpPr>
            <a:cxnSpLocks/>
          </p:cNvCxnSpPr>
          <p:nvPr/>
        </p:nvCxnSpPr>
        <p:spPr>
          <a:xfrm>
            <a:off x="266698" y="4472049"/>
            <a:ext cx="6409691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980A139-47BB-D7BC-29FF-C4289953FEF0}"/>
              </a:ext>
            </a:extLst>
          </p:cNvPr>
          <p:cNvCxnSpPr>
            <a:cxnSpLocks/>
          </p:cNvCxnSpPr>
          <p:nvPr/>
        </p:nvCxnSpPr>
        <p:spPr>
          <a:xfrm flipV="1">
            <a:off x="6676389" y="1336025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F5509D6-9663-6CEE-3081-B659009134DE}"/>
              </a:ext>
            </a:extLst>
          </p:cNvPr>
          <p:cNvSpPr txBox="1"/>
          <p:nvPr/>
        </p:nvSpPr>
        <p:spPr>
          <a:xfrm>
            <a:off x="266698" y="1225344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CC109B0-BF98-0A92-A079-28888CF0B41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09DCA09B-0E0B-62C4-7EAD-0F1ECDCE8C18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976122-972F-7A9F-CBC8-85A57AC27890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B39CDE-FC26-050B-DE1F-44EC9A922B07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AA9650E1-531A-C98A-999A-A0F59DD3495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3580CC-FDCE-1254-2097-DCEAA6C9182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D0755E8-EAAE-5CFB-9627-1DF7546D3E2F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357946D7-4E2B-8480-9685-015C91F8D41F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06924B-DD4B-15C3-3B22-757AC727E809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8" y="1225344"/>
            <a:ext cx="11346182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 가장 먼저 생성된 매칭 그룹을 우선으로 탐색합니다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매칭합니다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포지션의 자리가 있는 그룹이 없는 경우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새로운 매칭 그룹을 생성합니다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클래스는 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명까지 매칭됩니다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포지션 자리에 딜러가 매칭되는 기존의 매칭 시스템과 달리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서포터가 매칭될 때까지 무한 매칭합니다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모두 매칭되면 입장 여부를 묻습니다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입장을 수락 시 파티 배정을 시작합니다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0EEA4CE-4FB9-C166-850D-ACE651EFA04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8624A3B7-C838-8279-9627-892A976A2360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A5D4D9-6CD6-B622-C072-1E767C52709A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A01FDBE-D3D0-0EEA-8CEA-44E99584800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9BC1E5-34AF-F464-8B3A-23AA530BC237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5F8123D-9879-4804-893C-DF63F8A3BE6A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0A520D5-5640-774F-F6B3-6DECDCEDCFF5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0DF262-7011-6820-7454-A6323CAABF2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7D20B-B3CF-779D-A71C-10F5224D76B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7CB0A-62F4-1A53-C3CC-54884EAA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82CC01-767B-E3BC-208E-FA8FA495F322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8C6D4E-70FA-60B8-47DD-8A50621413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AA89A-993B-4B61-23B8-CA7F8BDFFDE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D45827-A00B-7005-9A30-64D85E14CF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6C5942F-2294-641B-372C-79C3123A4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FFEE3EFB-2E50-B704-1DF5-0095BE16E2A0}"/>
              </a:ext>
            </a:extLst>
          </p:cNvPr>
          <p:cNvSpPr/>
          <p:nvPr/>
        </p:nvSpPr>
        <p:spPr>
          <a:xfrm>
            <a:off x="4889284" y="2242065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E52D259-966B-E88F-F6A5-3E35C1EFF698}"/>
              </a:ext>
            </a:extLst>
          </p:cNvPr>
          <p:cNvSpPr/>
          <p:nvPr/>
        </p:nvSpPr>
        <p:spPr>
          <a:xfrm>
            <a:off x="4889281" y="24997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매칭 그룹이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E3CBA38C-2FF1-8290-3CF5-68F254F29174}"/>
              </a:ext>
            </a:extLst>
          </p:cNvPr>
          <p:cNvCxnSpPr>
            <a:cxnSpLocks/>
            <a:stCxn id="31" idx="1"/>
            <a:endCxn id="62" idx="0"/>
          </p:cNvCxnSpPr>
          <p:nvPr/>
        </p:nvCxnSpPr>
        <p:spPr>
          <a:xfrm rot="10800000" flipV="1">
            <a:off x="3442499" y="2699827"/>
            <a:ext cx="1446783" cy="2090649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EF11E01B-19FB-31F8-6CBD-D5EE49244AEA}"/>
              </a:ext>
            </a:extLst>
          </p:cNvPr>
          <p:cNvSpPr/>
          <p:nvPr/>
        </p:nvSpPr>
        <p:spPr>
          <a:xfrm>
            <a:off x="4889289" y="34050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A7EF530-1364-0F65-1F1A-48AFAD0BD596}"/>
              </a:ext>
            </a:extLst>
          </p:cNvPr>
          <p:cNvSpPr/>
          <p:nvPr/>
        </p:nvSpPr>
        <p:spPr>
          <a:xfrm>
            <a:off x="4889286" y="36627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0A139C6A-A92E-F112-C3BE-D0B65D22B8A7}"/>
              </a:ext>
            </a:extLst>
          </p:cNvPr>
          <p:cNvSpPr/>
          <p:nvPr/>
        </p:nvSpPr>
        <p:spPr>
          <a:xfrm>
            <a:off x="4889283" y="165121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  <a:b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탐색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206F64A-AE88-09E2-31D2-D0F4B924E263}"/>
              </a:ext>
            </a:extLst>
          </p:cNvPr>
          <p:cNvCxnSpPr>
            <a:cxnSpLocks/>
            <a:stCxn id="35" idx="2"/>
            <a:endCxn id="30" idx="0"/>
          </p:cNvCxnSpPr>
          <p:nvPr/>
        </p:nvCxnSpPr>
        <p:spPr>
          <a:xfrm>
            <a:off x="5755487" y="2051321"/>
            <a:ext cx="0" cy="19074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1B23945-009B-8D6C-B9BB-249EE8A5E3F8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5755487" y="3147369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FBCF8C9-BEC2-90F7-F80F-3223991F0D3E}"/>
              </a:ext>
            </a:extLst>
          </p:cNvPr>
          <p:cNvSpPr/>
          <p:nvPr/>
        </p:nvSpPr>
        <p:spPr>
          <a:xfrm>
            <a:off x="4310740" y="3609997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33D47A3-8896-728B-92E5-82B2A8210E0A}"/>
              </a:ext>
            </a:extLst>
          </p:cNvPr>
          <p:cNvSpPr/>
          <p:nvPr/>
        </p:nvSpPr>
        <p:spPr>
          <a:xfrm>
            <a:off x="4310740" y="2466309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F22BDE9-6045-427C-50EA-AA8F5DF1F986}"/>
              </a:ext>
            </a:extLst>
          </p:cNvPr>
          <p:cNvSpPr/>
          <p:nvPr/>
        </p:nvSpPr>
        <p:spPr>
          <a:xfrm>
            <a:off x="5840831" y="315734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7CE537-6699-44A3-2E46-F98F3F2605DF}"/>
              </a:ext>
            </a:extLst>
          </p:cNvPr>
          <p:cNvSpPr/>
          <p:nvPr/>
        </p:nvSpPr>
        <p:spPr>
          <a:xfrm>
            <a:off x="5840831" y="427704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4C8B412-6A43-CE6D-E41E-257F8034AD25}"/>
              </a:ext>
            </a:extLst>
          </p:cNvPr>
          <p:cNvCxnSpPr>
            <a:cxnSpLocks/>
            <a:stCxn id="33" idx="2"/>
            <a:endCxn id="55" idx="0"/>
          </p:cNvCxnSpPr>
          <p:nvPr/>
        </p:nvCxnSpPr>
        <p:spPr>
          <a:xfrm flipH="1">
            <a:off x="5755483" y="4310383"/>
            <a:ext cx="9" cy="23050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B60EA3E-0899-ABFC-52F8-F90789D9D6D3}"/>
              </a:ext>
            </a:extLst>
          </p:cNvPr>
          <p:cNvSpPr/>
          <p:nvPr/>
        </p:nvSpPr>
        <p:spPr>
          <a:xfrm>
            <a:off x="7355593" y="4353838"/>
            <a:ext cx="405821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+1, A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,(A,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,B,C,D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03D333-FBBF-F5E1-8EEB-170BCF32AF8B}"/>
              </a:ext>
            </a:extLst>
          </p:cNvPr>
          <p:cNvSpPr/>
          <p:nvPr/>
        </p:nvSpPr>
        <p:spPr>
          <a:xfrm>
            <a:off x="7355593" y="2699827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매칭 그룹에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9E91E0A-C138-6B6D-AC1E-9D8E57E22259}"/>
              </a:ext>
            </a:extLst>
          </p:cNvPr>
          <p:cNvSpPr/>
          <p:nvPr/>
        </p:nvSpPr>
        <p:spPr>
          <a:xfrm>
            <a:off x="7355593" y="3527198"/>
            <a:ext cx="449213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A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매칭 그룹에 같은 클래스가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4/6(A,A,B,C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4/6(A,B,C,D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55" name="다이아몬드 54">
            <a:extLst>
              <a:ext uri="{FF2B5EF4-FFF2-40B4-BE49-F238E27FC236}">
                <a16:creationId xmlns:a16="http://schemas.microsoft.com/office/drawing/2014/main" id="{237298BC-AFFE-0C0A-40AD-BBC750E4AAF2}"/>
              </a:ext>
            </a:extLst>
          </p:cNvPr>
          <p:cNvSpPr/>
          <p:nvPr/>
        </p:nvSpPr>
        <p:spPr>
          <a:xfrm>
            <a:off x="4889280" y="454088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71E0FB9-90A1-1E16-B71E-5AE30C99AA8B}"/>
              </a:ext>
            </a:extLst>
          </p:cNvPr>
          <p:cNvSpPr/>
          <p:nvPr/>
        </p:nvSpPr>
        <p:spPr>
          <a:xfrm>
            <a:off x="4889277" y="47985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본인과 같은 클래스가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이하인가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61329C1-E196-6EE8-CA95-12D1E8428743}"/>
              </a:ext>
            </a:extLst>
          </p:cNvPr>
          <p:cNvSpPr/>
          <p:nvPr/>
        </p:nvSpPr>
        <p:spPr>
          <a:xfrm>
            <a:off x="5840822" y="54128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5840A17-576A-A17C-5088-6DC48AF9DCE4}"/>
              </a:ext>
            </a:extLst>
          </p:cNvPr>
          <p:cNvCxnSpPr>
            <a:cxnSpLocks/>
            <a:stCxn id="55" idx="2"/>
            <a:endCxn id="71" idx="0"/>
          </p:cNvCxnSpPr>
          <p:nvPr/>
        </p:nvCxnSpPr>
        <p:spPr>
          <a:xfrm flipH="1">
            <a:off x="5755474" y="5446187"/>
            <a:ext cx="9" cy="24043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1A84D8F-4FA3-F3AB-4EF7-2018D2CA3BF8}"/>
              </a:ext>
            </a:extLst>
          </p:cNvPr>
          <p:cNvSpPr/>
          <p:nvPr/>
        </p:nvSpPr>
        <p:spPr>
          <a:xfrm>
            <a:off x="2576294" y="479047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매칭 그룹 생성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09B46B0-F1CE-43C3-BFE0-000A5023FABE}"/>
              </a:ext>
            </a:extLst>
          </p:cNvPr>
          <p:cNvCxnSpPr>
            <a:cxnSpLocks/>
            <a:stCxn id="33" idx="1"/>
            <a:endCxn id="62" idx="0"/>
          </p:cNvCxnSpPr>
          <p:nvPr/>
        </p:nvCxnSpPr>
        <p:spPr>
          <a:xfrm rot="10800000" flipV="1">
            <a:off x="3442499" y="3857731"/>
            <a:ext cx="1446791" cy="932746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14E2EF62-A5AE-80D6-DD6C-B69179878DD0}"/>
              </a:ext>
            </a:extLst>
          </p:cNvPr>
          <p:cNvCxnSpPr>
            <a:cxnSpLocks/>
            <a:stCxn id="55" idx="1"/>
            <a:endCxn id="62" idx="3"/>
          </p:cNvCxnSpPr>
          <p:nvPr/>
        </p:nvCxnSpPr>
        <p:spPr>
          <a:xfrm flipH="1" flipV="1">
            <a:off x="4308702" y="4990530"/>
            <a:ext cx="580578" cy="300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A8FF7FD-7BE6-5238-B07D-19AE97CE12B0}"/>
              </a:ext>
            </a:extLst>
          </p:cNvPr>
          <p:cNvSpPr/>
          <p:nvPr/>
        </p:nvSpPr>
        <p:spPr>
          <a:xfrm>
            <a:off x="4889270" y="5686626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입장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45F00BE-C5B9-FFF6-DF99-F0541FFBAA28}"/>
              </a:ext>
            </a:extLst>
          </p:cNvPr>
          <p:cNvSpPr/>
          <p:nvPr/>
        </p:nvSpPr>
        <p:spPr>
          <a:xfrm>
            <a:off x="7451029" y="5686625"/>
            <a:ext cx="226857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입장한 매칭 그룹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클래스와 포지션 인원 추가 처리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[3]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F91BADCE-7DD2-5C0A-EFE7-1DAEF67A3DFF}"/>
              </a:ext>
            </a:extLst>
          </p:cNvPr>
          <p:cNvCxnSpPr>
            <a:cxnSpLocks/>
            <a:stCxn id="71" idx="3"/>
            <a:endCxn id="76" idx="1"/>
          </p:cNvCxnSpPr>
          <p:nvPr/>
        </p:nvCxnSpPr>
        <p:spPr>
          <a:xfrm flipV="1">
            <a:off x="6621678" y="5886678"/>
            <a:ext cx="829351" cy="1"/>
          </a:xfrm>
          <a:prstGeom prst="line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63A6F92-719F-81E4-2693-00AD25E2F53E}"/>
              </a:ext>
            </a:extLst>
          </p:cNvPr>
          <p:cNvSpPr/>
          <p:nvPr/>
        </p:nvSpPr>
        <p:spPr>
          <a:xfrm>
            <a:off x="370622" y="2123856"/>
            <a:ext cx="1111284" cy="197512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D1B4C-985C-D28F-7DD3-B987F8C4DE48}"/>
              </a:ext>
            </a:extLst>
          </p:cNvPr>
          <p:cNvSpPr txBox="1"/>
          <p:nvPr/>
        </p:nvSpPr>
        <p:spPr>
          <a:xfrm>
            <a:off x="266698" y="1225344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D6102F8-0E04-BFD9-0755-64DCBEE9B834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EFFDA8D4-DAF8-188D-4EDE-AE785437D6B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D59471D-8C08-890F-8DC0-86573956F8A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C9E2-C771-E531-E812-A8B8EF829C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DA670E0-6629-4D17-063A-408421B68478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E818965-C659-0621-4D2A-5A147AFD82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2169D90-51A9-3814-9FCF-CB63A9C77E8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7BDBD6F-E527-C140-A357-D744D951390A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D84852-115B-0BFA-8531-A6607D3BE247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B4B124-C5C1-A3A4-D7D8-B41169AE923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50FB07-76AA-6057-6403-4ECA6A078E33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364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5532-38A3-5E12-541E-033B78943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E5EAF5-73B2-C24A-92E0-D70DB449847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DB1786C-F3D0-CB55-86D2-A082493E89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5B9D9-B627-011E-8733-1FC46B9104C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E4FD4-CABC-C6A0-72BC-58E8D36B232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630F0DE-D530-8FFE-4385-0EF079DCD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12739F1-6E03-7370-1E3D-4F2D97E66DFC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84F924B2-9AD2-DF98-A4CD-B988EF8FADE5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AAF68-84DC-3A7F-C5FA-A7AB6523F174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CEB0FA5-3959-6399-F89D-5C97168C5683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CAD722-BC84-37D1-DA02-BF6138DB476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A55E9B4-1937-D26F-F976-E36F3EC83DC1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A9293577-BE07-6603-D358-D6FE64C76C3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F36C2A-4788-8A81-7F30-8C1111EAEF38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0022514-AEC3-8892-BD8E-ADE4E509F144}"/>
              </a:ext>
            </a:extLst>
          </p:cNvPr>
          <p:cNvSpPr/>
          <p:nvPr/>
        </p:nvSpPr>
        <p:spPr>
          <a:xfrm>
            <a:off x="6522346" y="174128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7EEE0AD-2FCF-3D18-85D4-013EDAC62FF9}"/>
              </a:ext>
            </a:extLst>
          </p:cNvPr>
          <p:cNvSpPr/>
          <p:nvPr/>
        </p:nvSpPr>
        <p:spPr>
          <a:xfrm>
            <a:off x="6908584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AA4B3D9-90B1-3637-1B04-29A96194E0FC}"/>
              </a:ext>
            </a:extLst>
          </p:cNvPr>
          <p:cNvSpPr/>
          <p:nvPr/>
        </p:nvSpPr>
        <p:spPr>
          <a:xfrm>
            <a:off x="7294822" y="17456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71D2762-1AFE-24DB-B26B-6A931D23E3BA}"/>
              </a:ext>
            </a:extLst>
          </p:cNvPr>
          <p:cNvSpPr/>
          <p:nvPr/>
        </p:nvSpPr>
        <p:spPr>
          <a:xfrm>
            <a:off x="7681060" y="174767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6AF39BD4-1309-3D80-45A5-0C6202BB0C96}"/>
              </a:ext>
            </a:extLst>
          </p:cNvPr>
          <p:cNvSpPr/>
          <p:nvPr/>
        </p:nvSpPr>
        <p:spPr>
          <a:xfrm>
            <a:off x="8182665" y="2015835"/>
            <a:ext cx="372447" cy="379525"/>
          </a:xfrm>
          <a:prstGeom prst="right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7A795CA-5BB9-BF6A-6C08-BA20FC7660FB}"/>
              </a:ext>
            </a:extLst>
          </p:cNvPr>
          <p:cNvSpPr/>
          <p:nvPr/>
        </p:nvSpPr>
        <p:spPr>
          <a:xfrm>
            <a:off x="6522346" y="142710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D40BC8A-0B76-286D-F6CC-508E9D9A3D8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133D6B7-696D-6403-EF19-AD97900F9CD2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99387-5F76-D975-EE22-94EA84184F5D}"/>
              </a:ext>
            </a:extLst>
          </p:cNvPr>
          <p:cNvSpPr txBox="1"/>
          <p:nvPr/>
        </p:nvSpPr>
        <p:spPr>
          <a:xfrm>
            <a:off x="266698" y="1229115"/>
            <a:ext cx="6184859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배정합니다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 동일한 클래스가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각각 다른 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젠더락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클래스는 서로 별개의 클래스로 구분합니다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1C90B-A690-5292-B334-AA54BED50749}"/>
              </a:ext>
            </a:extLst>
          </p:cNvPr>
          <p:cNvCxnSpPr>
            <a:cxnSpLocks/>
          </p:cNvCxnSpPr>
          <p:nvPr/>
        </p:nvCxnSpPr>
        <p:spPr>
          <a:xfrm>
            <a:off x="266698" y="2989912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C608BC-C5CA-E25F-6781-44470A5A41DE}"/>
              </a:ext>
            </a:extLst>
          </p:cNvPr>
          <p:cNvSpPr txBox="1"/>
          <p:nvPr/>
        </p:nvSpPr>
        <p:spPr>
          <a:xfrm>
            <a:off x="266698" y="2994296"/>
            <a:ext cx="10116821" cy="3107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포지션 구분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조건은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 구분됩니다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임에도 위의 조건을 만족하지 않으면 딜러 포지션으로 구분됩니다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4BB50A00-9B5E-E887-7DA0-E1779C005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16675"/>
              </p:ext>
            </p:extLst>
          </p:nvPr>
        </p:nvGraphicFramePr>
        <p:xfrm>
          <a:off x="817493" y="3835002"/>
          <a:ext cx="6477329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7761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544784">
                  <a:extLst>
                    <a:ext uri="{9D8B030D-6E8A-4147-A177-3AD203B41FA5}">
                      <a16:colId xmlns:a16="http://schemas.microsoft.com/office/drawing/2014/main" val="1706775041"/>
                    </a:ext>
                  </a:extLst>
                </a:gridCol>
              </a:tblGrid>
              <a:tr h="21420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420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5815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 </a:t>
                      </a: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홀리나이트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142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Lv3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12A0725-ABD3-AE9C-5587-FE8CFE15F6CC}"/>
              </a:ext>
            </a:extLst>
          </p:cNvPr>
          <p:cNvSpPr/>
          <p:nvPr/>
        </p:nvSpPr>
        <p:spPr>
          <a:xfrm>
            <a:off x="6522346" y="226017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89CBFBD-6C63-F4C1-940A-EBB0C6A1A541}"/>
              </a:ext>
            </a:extLst>
          </p:cNvPr>
          <p:cNvSpPr/>
          <p:nvPr/>
        </p:nvSpPr>
        <p:spPr>
          <a:xfrm>
            <a:off x="6908584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7BA68927-C8B1-7C34-2A72-8EB32FE65888}"/>
              </a:ext>
            </a:extLst>
          </p:cNvPr>
          <p:cNvSpPr/>
          <p:nvPr/>
        </p:nvSpPr>
        <p:spPr>
          <a:xfrm>
            <a:off x="7294822" y="2264555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B8138C5A-0169-4CF2-10D9-8CE7C73C41EB}"/>
              </a:ext>
            </a:extLst>
          </p:cNvPr>
          <p:cNvSpPr/>
          <p:nvPr/>
        </p:nvSpPr>
        <p:spPr>
          <a:xfrm>
            <a:off x="7681060" y="2266558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603BB96-473D-5D80-FCD5-60C2A4ED1CA7}"/>
              </a:ext>
            </a:extLst>
          </p:cNvPr>
          <p:cNvSpPr/>
          <p:nvPr/>
        </p:nvSpPr>
        <p:spPr>
          <a:xfrm>
            <a:off x="8733820" y="1745260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AC78C9A-C6E9-8E98-77A1-8888FAC040EC}"/>
              </a:ext>
            </a:extLst>
          </p:cNvPr>
          <p:cNvSpPr/>
          <p:nvPr/>
        </p:nvSpPr>
        <p:spPr>
          <a:xfrm>
            <a:off x="9120058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1298DCD-A2BD-ADE2-A447-CA4D3D86E79F}"/>
              </a:ext>
            </a:extLst>
          </p:cNvPr>
          <p:cNvSpPr/>
          <p:nvPr/>
        </p:nvSpPr>
        <p:spPr>
          <a:xfrm>
            <a:off x="9506296" y="1749644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499A3D-C09B-18E6-1BC6-837C36E3CA77}"/>
              </a:ext>
            </a:extLst>
          </p:cNvPr>
          <p:cNvSpPr/>
          <p:nvPr/>
        </p:nvSpPr>
        <p:spPr>
          <a:xfrm>
            <a:off x="9892534" y="1751647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9C98F85-1BCD-93DA-D070-158DD70C203D}"/>
              </a:ext>
            </a:extLst>
          </p:cNvPr>
          <p:cNvSpPr/>
          <p:nvPr/>
        </p:nvSpPr>
        <p:spPr>
          <a:xfrm>
            <a:off x="8733820" y="1431082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9C8FA0C-E631-1A01-0F73-7D557C5B7355}"/>
              </a:ext>
            </a:extLst>
          </p:cNvPr>
          <p:cNvSpPr/>
          <p:nvPr/>
        </p:nvSpPr>
        <p:spPr>
          <a:xfrm>
            <a:off x="10467882" y="1750017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809371B-6E0F-2DA8-5F85-1C36261C3C71}"/>
              </a:ext>
            </a:extLst>
          </p:cNvPr>
          <p:cNvSpPr/>
          <p:nvPr/>
        </p:nvSpPr>
        <p:spPr>
          <a:xfrm>
            <a:off x="10854120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314D517-7039-7AAA-999E-043E5BC5B4B1}"/>
              </a:ext>
            </a:extLst>
          </p:cNvPr>
          <p:cNvSpPr/>
          <p:nvPr/>
        </p:nvSpPr>
        <p:spPr>
          <a:xfrm>
            <a:off x="11240358" y="1754401"/>
            <a:ext cx="298704" cy="480283"/>
          </a:xfrm>
          <a:prstGeom prst="roundRect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CEE6C60F-5C97-363A-8100-F9A7F627BD54}"/>
              </a:ext>
            </a:extLst>
          </p:cNvPr>
          <p:cNvSpPr/>
          <p:nvPr/>
        </p:nvSpPr>
        <p:spPr>
          <a:xfrm>
            <a:off x="11626596" y="1756404"/>
            <a:ext cx="298704" cy="480283"/>
          </a:xfrm>
          <a:prstGeom prst="roundRect">
            <a:avLst/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폿</a:t>
            </a:r>
            <a:endParaRPr lang="ko-KR" altLang="en-US" sz="1200" dirty="0">
              <a:solidFill>
                <a:schemeClr val="accent6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F5F36ECD-01EC-A4A7-7527-B30BB92349AA}"/>
              </a:ext>
            </a:extLst>
          </p:cNvPr>
          <p:cNvSpPr/>
          <p:nvPr/>
        </p:nvSpPr>
        <p:spPr>
          <a:xfrm>
            <a:off x="10467882" y="1435839"/>
            <a:ext cx="1457418" cy="254387"/>
          </a:xfrm>
          <a:prstGeom prst="roundRect">
            <a:avLst/>
          </a:prstGeom>
          <a:noFill/>
          <a:ln w="19050">
            <a:solidFill>
              <a:srgbClr val="FAEB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</a:p>
        </p:txBody>
      </p:sp>
    </p:spTree>
    <p:extLst>
      <p:ext uri="{BB962C8B-B14F-4D97-AF65-F5344CB8AC3E}">
        <p14:creationId xmlns:p14="http://schemas.microsoft.com/office/powerpoint/2010/main" val="758613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ED71-62CF-B44E-24EC-2DAFE7BC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DEC4BC5-9E2E-6EBA-521F-CF5CEE45D1F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04C83A-FB14-75C8-498A-BEAFDDEB2E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F9D55-C5BC-7E7A-02D4-8B6BBA3FF92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94A0E6-C6ED-D565-3048-04DA048C138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6111B81-23A2-B7B7-5545-B9BF399C3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FBA19-6F3D-278B-CADE-5D6E990B627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규칙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9F677-9E5B-1EF2-64ED-2DDBB0DC5C9F}"/>
              </a:ext>
            </a:extLst>
          </p:cNvPr>
          <p:cNvSpPr txBox="1"/>
          <p:nvPr/>
        </p:nvSpPr>
        <p:spPr>
          <a:xfrm>
            <a:off x="266698" y="1234675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플로우 차트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3959EDE-333E-66DB-BFA6-F309545DD5B1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E7D49E78-D5F7-0519-EDED-93132D06B66B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9D87A-FCD0-F8ED-4B73-0C5778372DA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B129F54-D85D-33A8-E337-540BF62E5459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F67A7A5-6A15-A546-C0CA-4A6335FF5D83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40B88F0-7FC0-235E-BC6C-54E4294AAA62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19A09E6-51AA-AA72-C000-9BA4FA068F6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EF725-ED4B-136D-69EA-4866693D5C45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28D7FA-A732-6D03-4F36-5A81EA246C17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E3BF6EE7-C85A-16EC-C288-5F834DC5E66F}"/>
              </a:ext>
            </a:extLst>
          </p:cNvPr>
          <p:cNvSpPr/>
          <p:nvPr/>
        </p:nvSpPr>
        <p:spPr>
          <a:xfrm>
            <a:off x="2442030" y="2077156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</a:p>
        </p:txBody>
      </p:sp>
      <p:sp>
        <p:nvSpPr>
          <p:cNvPr id="183" name="다이아몬드 182">
            <a:extLst>
              <a:ext uri="{FF2B5EF4-FFF2-40B4-BE49-F238E27FC236}">
                <a16:creationId xmlns:a16="http://schemas.microsoft.com/office/drawing/2014/main" id="{6761B088-6BE7-2F0D-72A1-638B00E344C3}"/>
              </a:ext>
            </a:extLst>
          </p:cNvPr>
          <p:cNvSpPr/>
          <p:nvPr/>
        </p:nvSpPr>
        <p:spPr>
          <a:xfrm>
            <a:off x="2442031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C13037D8-2165-9295-59A7-CFC838FB361A}"/>
              </a:ext>
            </a:extLst>
          </p:cNvPr>
          <p:cNvSpPr/>
          <p:nvPr/>
        </p:nvSpPr>
        <p:spPr>
          <a:xfrm>
            <a:off x="2460537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플레이어가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59CFE572-F4F4-8897-8693-0DABA22A3D3B}"/>
              </a:ext>
            </a:extLst>
          </p:cNvPr>
          <p:cNvSpPr/>
          <p:nvPr/>
        </p:nvSpPr>
        <p:spPr>
          <a:xfrm>
            <a:off x="2444249" y="266236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수락</a:t>
            </a:r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D096044E-41F9-0BC1-AADC-F61E85F87DB1}"/>
              </a:ext>
            </a:extLst>
          </p:cNvPr>
          <p:cNvSpPr/>
          <p:nvPr/>
        </p:nvSpPr>
        <p:spPr>
          <a:xfrm>
            <a:off x="943340" y="3432677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거절 유저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 제외</a:t>
            </a: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8E730C45-E174-79EF-60C8-F8098E41F186}"/>
              </a:ext>
            </a:extLst>
          </p:cNvPr>
          <p:cNvSpPr/>
          <p:nvPr/>
        </p:nvSpPr>
        <p:spPr>
          <a:xfrm>
            <a:off x="943340" y="2662364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재매칭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다이아몬드 187">
            <a:extLst>
              <a:ext uri="{FF2B5EF4-FFF2-40B4-BE49-F238E27FC236}">
                <a16:creationId xmlns:a16="http://schemas.microsoft.com/office/drawing/2014/main" id="{4BE28FF3-4761-0D28-6BDA-FF3554A0CFE6}"/>
              </a:ext>
            </a:extLst>
          </p:cNvPr>
          <p:cNvSpPr/>
          <p:nvPr/>
        </p:nvSpPr>
        <p:spPr>
          <a:xfrm>
            <a:off x="3940722" y="3247574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C25928F-45AB-E854-0475-128CDD6B45D6}"/>
              </a:ext>
            </a:extLst>
          </p:cNvPr>
          <p:cNvSpPr/>
          <p:nvPr/>
        </p:nvSpPr>
        <p:spPr>
          <a:xfrm>
            <a:off x="3959228" y="3432678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그룹에서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동일 클래스 존재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C602A9D-4BCB-BCC4-16DF-20C6761B5DD1}"/>
              </a:ext>
            </a:extLst>
          </p:cNvPr>
          <p:cNvSpPr/>
          <p:nvPr/>
        </p:nvSpPr>
        <p:spPr>
          <a:xfrm>
            <a:off x="5451419" y="3432676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유저들을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9D4BEC5-8F74-1964-48C3-2CD5985EC6BB}"/>
              </a:ext>
            </a:extLst>
          </p:cNvPr>
          <p:cNvSpPr/>
          <p:nvPr/>
        </p:nvSpPr>
        <p:spPr>
          <a:xfrm>
            <a:off x="3940721" y="4202991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 랜덤 선택</a:t>
            </a:r>
          </a:p>
        </p:txBody>
      </p:sp>
      <p:sp>
        <p:nvSpPr>
          <p:cNvPr id="192" name="다이아몬드 191">
            <a:extLst>
              <a:ext uri="{FF2B5EF4-FFF2-40B4-BE49-F238E27FC236}">
                <a16:creationId xmlns:a16="http://schemas.microsoft.com/office/drawing/2014/main" id="{8F1D6DCF-E689-09C6-B780-97C9E8F9D24B}"/>
              </a:ext>
            </a:extLst>
          </p:cNvPr>
          <p:cNvSpPr/>
          <p:nvPr/>
        </p:nvSpPr>
        <p:spPr>
          <a:xfrm>
            <a:off x="3940721" y="4788199"/>
            <a:ext cx="1296829" cy="77031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EC117154-C234-E1E1-8A4B-20F8F398C412}"/>
              </a:ext>
            </a:extLst>
          </p:cNvPr>
          <p:cNvSpPr/>
          <p:nvPr/>
        </p:nvSpPr>
        <p:spPr>
          <a:xfrm>
            <a:off x="3959227" y="4973303"/>
            <a:ext cx="1278323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B645A18B-7421-0DBB-8B61-6525AD70F0A0}"/>
              </a:ext>
            </a:extLst>
          </p:cNvPr>
          <p:cNvSpPr/>
          <p:nvPr/>
        </p:nvSpPr>
        <p:spPr>
          <a:xfrm>
            <a:off x="2425743" y="4973303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4C8B0627-4FF7-2CB3-4D9B-4A4580D87AAB}"/>
              </a:ext>
            </a:extLst>
          </p:cNvPr>
          <p:cNvSpPr/>
          <p:nvPr/>
        </p:nvSpPr>
        <p:spPr>
          <a:xfrm>
            <a:off x="5451419" y="4973302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딜러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268A063F-F1AC-412A-CE20-B9DDDA65C62D}"/>
              </a:ext>
            </a:extLst>
          </p:cNvPr>
          <p:cNvSpPr/>
          <p:nvPr/>
        </p:nvSpPr>
        <p:spPr>
          <a:xfrm>
            <a:off x="6962117" y="4973301"/>
            <a:ext cx="146059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089C0D2A-B388-FE2B-2016-CDB0BBC20CD6}"/>
              </a:ext>
            </a:extLst>
          </p:cNvPr>
          <p:cNvSpPr/>
          <p:nvPr/>
        </p:nvSpPr>
        <p:spPr>
          <a:xfrm>
            <a:off x="8636579" y="4971775"/>
            <a:ext cx="1296829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서포터들을 각각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다른 파티로 배정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8D92F7DD-F3F6-9AF9-96AA-CA6E475497B3}"/>
              </a:ext>
            </a:extLst>
          </p:cNvPr>
          <p:cNvSpPr/>
          <p:nvPr/>
        </p:nvSpPr>
        <p:spPr>
          <a:xfrm>
            <a:off x="10147277" y="4975448"/>
            <a:ext cx="1296829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배정 종료</a:t>
            </a:r>
            <a:b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9782B845-D567-2820-993A-FFC40D199770}"/>
              </a:ext>
            </a:extLst>
          </p:cNvPr>
          <p:cNvCxnSpPr>
            <a:cxnSpLocks/>
            <a:stCxn id="182" idx="2"/>
            <a:endCxn id="185" idx="0"/>
          </p:cNvCxnSpPr>
          <p:nvPr/>
        </p:nvCxnSpPr>
        <p:spPr>
          <a:xfrm>
            <a:off x="3090445" y="2477261"/>
            <a:ext cx="2219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0563B1E4-E5F7-655B-30E6-2AF2BF3373CF}"/>
              </a:ext>
            </a:extLst>
          </p:cNvPr>
          <p:cNvCxnSpPr>
            <a:cxnSpLocks/>
            <a:stCxn id="185" idx="2"/>
            <a:endCxn id="183" idx="0"/>
          </p:cNvCxnSpPr>
          <p:nvPr/>
        </p:nvCxnSpPr>
        <p:spPr>
          <a:xfrm flipH="1">
            <a:off x="3090446" y="3062470"/>
            <a:ext cx="2218" cy="18510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75D88381-3562-BA11-1395-03553A6EE834}"/>
              </a:ext>
            </a:extLst>
          </p:cNvPr>
          <p:cNvCxnSpPr>
            <a:cxnSpLocks/>
            <a:stCxn id="183" idx="3"/>
            <a:endCxn id="188" idx="1"/>
          </p:cNvCxnSpPr>
          <p:nvPr/>
        </p:nvCxnSpPr>
        <p:spPr>
          <a:xfrm>
            <a:off x="3738860" y="3632731"/>
            <a:ext cx="201862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5E62A7E9-90A5-7709-A68E-C6E4C713B350}"/>
              </a:ext>
            </a:extLst>
          </p:cNvPr>
          <p:cNvCxnSpPr>
            <a:cxnSpLocks/>
            <a:stCxn id="188" idx="3"/>
            <a:endCxn id="190" idx="1"/>
          </p:cNvCxnSpPr>
          <p:nvPr/>
        </p:nvCxnSpPr>
        <p:spPr>
          <a:xfrm flipV="1">
            <a:off x="5237551" y="3632729"/>
            <a:ext cx="213868" cy="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C7B776E9-4E18-C77C-AA7C-1286A485CA47}"/>
              </a:ext>
            </a:extLst>
          </p:cNvPr>
          <p:cNvCxnSpPr>
            <a:cxnSpLocks/>
            <a:stCxn id="190" idx="3"/>
            <a:endCxn id="188" idx="0"/>
          </p:cNvCxnSpPr>
          <p:nvPr/>
        </p:nvCxnSpPr>
        <p:spPr>
          <a:xfrm flipH="1" flipV="1">
            <a:off x="4589137" y="3247574"/>
            <a:ext cx="2159111" cy="385155"/>
          </a:xfrm>
          <a:prstGeom prst="bentConnector4">
            <a:avLst>
              <a:gd name="adj1" fmla="val -10588"/>
              <a:gd name="adj2" fmla="val 159353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EEA938D6-8F33-8AE7-9A95-10DA82EA508B}"/>
              </a:ext>
            </a:extLst>
          </p:cNvPr>
          <p:cNvCxnSpPr>
            <a:cxnSpLocks/>
            <a:stCxn id="183" idx="1"/>
            <a:endCxn id="186" idx="3"/>
          </p:cNvCxnSpPr>
          <p:nvPr/>
        </p:nvCxnSpPr>
        <p:spPr>
          <a:xfrm flipH="1" flipV="1">
            <a:off x="2240169" y="3632730"/>
            <a:ext cx="201862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07357BFC-4CB5-CB50-0ED4-7E7D6F5609E8}"/>
              </a:ext>
            </a:extLst>
          </p:cNvPr>
          <p:cNvCxnSpPr>
            <a:cxnSpLocks/>
            <a:stCxn id="186" idx="0"/>
            <a:endCxn id="187" idx="2"/>
          </p:cNvCxnSpPr>
          <p:nvPr/>
        </p:nvCxnSpPr>
        <p:spPr>
          <a:xfrm flipV="1">
            <a:off x="1591755" y="3062469"/>
            <a:ext cx="0" cy="37020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AB8CE80F-D7DD-CCB4-CA2D-CB2706345FFF}"/>
              </a:ext>
            </a:extLst>
          </p:cNvPr>
          <p:cNvCxnSpPr>
            <a:cxnSpLocks/>
            <a:stCxn id="187" idx="0"/>
            <a:endCxn id="182" idx="1"/>
          </p:cNvCxnSpPr>
          <p:nvPr/>
        </p:nvCxnSpPr>
        <p:spPr>
          <a:xfrm rot="5400000" flipH="1" flipV="1">
            <a:off x="1824315" y="2044650"/>
            <a:ext cx="385155" cy="85027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494DE16F-F139-5471-2474-D983231414D0}"/>
              </a:ext>
            </a:extLst>
          </p:cNvPr>
          <p:cNvCxnSpPr>
            <a:cxnSpLocks/>
            <a:stCxn id="188" idx="2"/>
            <a:endCxn id="191" idx="0"/>
          </p:cNvCxnSpPr>
          <p:nvPr/>
        </p:nvCxnSpPr>
        <p:spPr>
          <a:xfrm flipH="1">
            <a:off x="4589136" y="4017888"/>
            <a:ext cx="1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>
            <a:extLst>
              <a:ext uri="{FF2B5EF4-FFF2-40B4-BE49-F238E27FC236}">
                <a16:creationId xmlns:a16="http://schemas.microsoft.com/office/drawing/2014/main" id="{7E410C23-1AF0-218C-B891-84EC28A5C531}"/>
              </a:ext>
            </a:extLst>
          </p:cNvPr>
          <p:cNvCxnSpPr>
            <a:cxnSpLocks/>
            <a:stCxn id="191" idx="2"/>
            <a:endCxn id="192" idx="0"/>
          </p:cNvCxnSpPr>
          <p:nvPr/>
        </p:nvCxnSpPr>
        <p:spPr>
          <a:xfrm>
            <a:off x="4589136" y="4603096"/>
            <a:ext cx="0" cy="18510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id="{7CC7CDF4-15D6-92DB-6F07-A2D5CF9BE5BA}"/>
              </a:ext>
            </a:extLst>
          </p:cNvPr>
          <p:cNvCxnSpPr>
            <a:cxnSpLocks/>
            <a:stCxn id="192" idx="1"/>
            <a:endCxn id="194" idx="3"/>
          </p:cNvCxnSpPr>
          <p:nvPr/>
        </p:nvCxnSpPr>
        <p:spPr>
          <a:xfrm flipH="1">
            <a:off x="3722572" y="5173356"/>
            <a:ext cx="2181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연결선: 꺾임 210">
            <a:extLst>
              <a:ext uri="{FF2B5EF4-FFF2-40B4-BE49-F238E27FC236}">
                <a16:creationId xmlns:a16="http://schemas.microsoft.com/office/drawing/2014/main" id="{3895DD0B-029F-4A18-F24C-7B06A7F42CC8}"/>
              </a:ext>
            </a:extLst>
          </p:cNvPr>
          <p:cNvCxnSpPr>
            <a:cxnSpLocks/>
            <a:stCxn id="194" idx="0"/>
            <a:endCxn id="191" idx="1"/>
          </p:cNvCxnSpPr>
          <p:nvPr/>
        </p:nvCxnSpPr>
        <p:spPr>
          <a:xfrm rot="5400000" flipH="1" flipV="1">
            <a:off x="3222310" y="4254893"/>
            <a:ext cx="570259" cy="866563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47C133ED-B066-17E0-FF13-9A1D29ABD046}"/>
              </a:ext>
            </a:extLst>
          </p:cNvPr>
          <p:cNvCxnSpPr>
            <a:cxnSpLocks/>
            <a:stCxn id="193" idx="3"/>
            <a:endCxn id="195" idx="1"/>
          </p:cNvCxnSpPr>
          <p:nvPr/>
        </p:nvCxnSpPr>
        <p:spPr>
          <a:xfrm flipV="1">
            <a:off x="5237550" y="5173355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F14F1AA6-D295-549B-0D7D-2C52312BF015}"/>
              </a:ext>
            </a:extLst>
          </p:cNvPr>
          <p:cNvCxnSpPr>
            <a:cxnSpLocks/>
            <a:stCxn id="195" idx="3"/>
            <a:endCxn id="196" idx="1"/>
          </p:cNvCxnSpPr>
          <p:nvPr/>
        </p:nvCxnSpPr>
        <p:spPr>
          <a:xfrm flipV="1">
            <a:off x="6748248" y="5173354"/>
            <a:ext cx="213869" cy="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12D896CC-A3C0-A171-1D38-5A53A91EA61B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 flipV="1">
            <a:off x="8422710" y="5171828"/>
            <a:ext cx="213869" cy="15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AA458ECF-F96F-1D15-C8AE-403CB4840C98}"/>
              </a:ext>
            </a:extLst>
          </p:cNvPr>
          <p:cNvCxnSpPr>
            <a:cxnSpLocks/>
            <a:stCxn id="197" idx="3"/>
            <a:endCxn id="198" idx="1"/>
          </p:cNvCxnSpPr>
          <p:nvPr/>
        </p:nvCxnSpPr>
        <p:spPr>
          <a:xfrm>
            <a:off x="9933408" y="5171828"/>
            <a:ext cx="213869" cy="36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D06840-0F51-FD18-087D-44C5832750E7}"/>
              </a:ext>
            </a:extLst>
          </p:cNvPr>
          <p:cNvSpPr/>
          <p:nvPr/>
        </p:nvSpPr>
        <p:spPr>
          <a:xfrm>
            <a:off x="370622" y="1844957"/>
            <a:ext cx="1111284" cy="197512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시작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3ECC1EF-4674-E4D7-FDFE-66F3CE88A0B9}"/>
              </a:ext>
            </a:extLst>
          </p:cNvPr>
          <p:cNvSpPr/>
          <p:nvPr/>
        </p:nvSpPr>
        <p:spPr>
          <a:xfrm>
            <a:off x="2082266" y="339591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E3E25D4-2286-1EA6-3AED-9D7A550D79C6}"/>
              </a:ext>
            </a:extLst>
          </p:cNvPr>
          <p:cNvSpPr/>
          <p:nvPr/>
        </p:nvSpPr>
        <p:spPr>
          <a:xfrm>
            <a:off x="3567100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9587BD3-DDAC-1640-5DAB-6B69EBBE839A}"/>
              </a:ext>
            </a:extLst>
          </p:cNvPr>
          <p:cNvSpPr/>
          <p:nvPr/>
        </p:nvSpPr>
        <p:spPr>
          <a:xfrm>
            <a:off x="5062118" y="3395918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80B217-A062-C490-6687-D61ADC582B8C}"/>
              </a:ext>
            </a:extLst>
          </p:cNvPr>
          <p:cNvSpPr/>
          <p:nvPr/>
        </p:nvSpPr>
        <p:spPr>
          <a:xfrm>
            <a:off x="5062118" y="4941902"/>
            <a:ext cx="400969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8EF5FBC-AAA1-7D8E-1DFC-2DF2E9184D3C}"/>
              </a:ext>
            </a:extLst>
          </p:cNvPr>
          <p:cNvSpPr/>
          <p:nvPr/>
        </p:nvSpPr>
        <p:spPr>
          <a:xfrm>
            <a:off x="3564677" y="494190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5467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748BBA24-BAE1-97FB-F244-427AE98B3A98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E1C470-0E42-B46A-88ED-E8B8F6C30C45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FDB444A-34A6-E593-4425-7C2D93E8F53B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506915-CB16-5C7F-9477-D357A4AEF7F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86D139-C412-AA3D-D831-BF7A8F2F75F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7756B667-0F0A-4EBB-2F00-0D357B5000CB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AB364A-864E-A321-2DD8-6F507AFDE49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33E2EA-0058-279D-B414-253BB35C814A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4267D-AF53-32DD-93FB-202CBA992A39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39CD325-B5F9-D8E8-D4F0-CA6A12D1566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AE27DC41-408E-1CEB-2BA8-3C8B94AC0B36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B1E994-08C8-CBEF-8FA2-48931AEBCC2A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E432339B-9FF5-13E9-64D9-B6232CA19E46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BE7CE73-A7D7-75E9-3860-2337338B266A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F7FA1-9094-E333-8876-A28F4B0D7CA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AF27F521-3BE1-E0B8-E9F0-F8E55DCC8386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DD96244-CC78-6F7C-23E4-DCA90FB01FA9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60E698A4-60EE-4EE5-C463-797986D5AC2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14E98-72B8-4C76-0E47-D7EDE401673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B75A8B-FCD4-C2B6-F437-C669A36CDC91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BBFA6A-3280-C5A1-30CA-2B8F669BD4C8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2E991B60-54E7-9AE2-F515-87F727C223C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2D2E170-24C8-DF28-876B-1DF1CC9AEEB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8D96760-D05A-859B-C67F-372AEFFA305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57867B1-1692-E4B6-023E-6C22EAFD94F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CB110CF3-6801-0184-6A21-31902362106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637FDD9-0EA7-B57C-EB7D-6271268E3DD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3AD4164-C3E5-0C3F-9BA3-7D767D3731A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82D20E-2B81-7C51-0298-6908D45B4D0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90D4365-75E6-C3F5-D0B0-C872CE8270A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98F4A6-7862-94F4-32DC-4C1C59CD7CF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C6A13E-A901-449E-8F6B-0BFB605F9D3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118558-81A0-071D-D39D-A86931A880B0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5059DE-37C0-4BC7-2BA6-C0E3E67F13DE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132C3F-D470-4B60-3986-01E9519CA8E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2E313B-B28B-8161-EF81-2145DCB5D6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0E533028-9387-0379-205D-5B75A1A89FE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27F48-A922-3E16-B3C3-92709616F1FD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9E63-60D2-B5DA-66FB-2F568A2D3725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9E6F8-028E-3112-84E6-94B683830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405D00-42CD-4978-5C16-64F1EF709807}"/>
              </a:ext>
            </a:extLst>
          </p:cNvPr>
          <p:cNvSpPr txBox="1"/>
          <p:nvPr/>
        </p:nvSpPr>
        <p:spPr>
          <a:xfrm>
            <a:off x="266696" y="1231042"/>
            <a:ext cx="6905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일종의 작은 로비 역할을 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레벨에서는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비활성화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38079F7-EC71-1691-67AD-1D8D8291B48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4205E9-EE99-8146-A848-06599E16210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AE67D-5994-CE85-5229-A7A6C1DCEEF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B63836-BBB1-A96D-1D8F-83BD420CB24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5ED6DCA-7E98-0005-037D-871702023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6BCF32-4F30-AA87-AC3D-1CFE24FF79E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2D49AA-5EE7-3C25-2E7B-BF24AB29BE55}"/>
              </a:ext>
            </a:extLst>
          </p:cNvPr>
          <p:cNvSpPr/>
          <p:nvPr/>
        </p:nvSpPr>
        <p:spPr>
          <a:xfrm>
            <a:off x="7364926" y="1441255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438177-B83A-FA04-B903-0E63E2B2E224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0E5D0F-8061-9350-3CF2-7C6CCBE498B9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0D3EEB-5B3E-0CD2-7AFE-6152AED37FC2}"/>
              </a:ext>
            </a:extLst>
          </p:cNvPr>
          <p:cNvSpPr txBox="1"/>
          <p:nvPr/>
        </p:nvSpPr>
        <p:spPr>
          <a:xfrm>
            <a:off x="266694" y="4145791"/>
            <a:ext cx="11806243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플로우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128D1E4-BD4E-FB8B-6920-D7C21E71ADF2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0E10CC6D-549F-5A59-DEC2-63F09359E1F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9A2AEC0-DC18-F9AE-6BAB-F1A422DD6D8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724F21A8-8E86-A42E-7872-25F2981DABD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1C89CD3-B83A-549B-94DF-8882E2BD940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24E8038-D91F-F1B4-A129-81136436A26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13FF9E0-BDC5-FA92-041E-CA60826348A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217B244-4A71-F986-0FAB-0B449863D137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D33E004-3162-ED4C-7794-20045EC06A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B1F6D773-5662-8F6E-CEFA-0D0D524D67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A20FCA-A81A-3FDA-7E72-C96C355AA902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976187F-E339-6B78-4967-C2CE85E58FBB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A76702-DA7C-F5CE-0264-2819C043D53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697D1A-679F-477B-FA8C-FCE4A3B84268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E03F7F-E4B6-776B-5D7D-FAEAF89CC42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F075A5-5E4F-7156-A213-71118A6DEBA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7F94D-5334-8165-0907-B4DDBD26519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F485C6-0666-CC34-DDDB-3D32A473DA2F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C892DF4-45E8-BACA-B685-F188BC7CD194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61818F2-C02E-1A41-93D7-CB0AD5C1D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063" y="476910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F7F9030-17B0-5DA1-05B3-658B74BF1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845" y="4767553"/>
            <a:ext cx="1558345" cy="1027426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A2FA21D5-3655-1ADB-DFAC-4DFC3A8A8D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858" y="4769363"/>
            <a:ext cx="1827452" cy="1027428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2388E62-A57D-2242-5DC0-05E127DF3196}"/>
              </a:ext>
            </a:extLst>
          </p:cNvPr>
          <p:cNvSpPr txBox="1"/>
          <p:nvPr/>
        </p:nvSpPr>
        <p:spPr>
          <a:xfrm>
            <a:off x="352858" y="5806122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343B4D-A1CE-2237-4C35-EE173377E4D5}"/>
              </a:ext>
            </a:extLst>
          </p:cNvPr>
          <p:cNvSpPr/>
          <p:nvPr/>
        </p:nvSpPr>
        <p:spPr>
          <a:xfrm>
            <a:off x="2453640" y="4766217"/>
            <a:ext cx="57150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8CB1E4C-2A14-D017-8A08-BFCB093C4C59}"/>
              </a:ext>
            </a:extLst>
          </p:cNvPr>
          <p:cNvCxnSpPr>
            <a:cxnSpLocks/>
            <a:stCxn id="41" idx="3"/>
            <a:endCxn id="54" idx="1"/>
          </p:cNvCxnSpPr>
          <p:nvPr/>
        </p:nvCxnSpPr>
        <p:spPr>
          <a:xfrm>
            <a:off x="2180310" y="528307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EB23657E-3572-E626-0F67-B3196727426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63" name="그림 23">
            <a:extLst>
              <a:ext uri="{FF2B5EF4-FFF2-40B4-BE49-F238E27FC236}">
                <a16:creationId xmlns:a16="http://schemas.microsoft.com/office/drawing/2014/main" id="{69F2E431-6E71-7011-E170-3AF346334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98470" y="4766217"/>
            <a:ext cx="1785263" cy="10332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5418260C-A382-43FD-7304-C20143EBBC3B}"/>
              </a:ext>
            </a:extLst>
          </p:cNvPr>
          <p:cNvCxnSpPr>
            <a:cxnSpLocks/>
            <a:stCxn id="54" idx="3"/>
            <a:endCxn id="63" idx="1"/>
          </p:cNvCxnSpPr>
          <p:nvPr/>
        </p:nvCxnSpPr>
        <p:spPr>
          <a:xfrm flipV="1">
            <a:off x="3025140" y="5282817"/>
            <a:ext cx="273330" cy="26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4316E18-48D7-56EE-3A3F-1F7C72172408}"/>
              </a:ext>
            </a:extLst>
          </p:cNvPr>
          <p:cNvSpPr txBox="1"/>
          <p:nvPr/>
        </p:nvSpPr>
        <p:spPr>
          <a:xfrm>
            <a:off x="3447227" y="5815453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353D0B5E-9773-E536-6518-7304D5C17DF9}"/>
              </a:ext>
            </a:extLst>
          </p:cNvPr>
          <p:cNvCxnSpPr>
            <a:cxnSpLocks/>
            <a:stCxn id="63" idx="3"/>
            <a:endCxn id="39" idx="1"/>
          </p:cNvCxnSpPr>
          <p:nvPr/>
        </p:nvCxnSpPr>
        <p:spPr>
          <a:xfrm>
            <a:off x="5083733" y="5282817"/>
            <a:ext cx="27333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D628254-94ED-F889-3BEB-57EC3A31CF54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7184515" y="5281266"/>
            <a:ext cx="273330" cy="1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CABC6D3-8D84-D160-BE62-713F1906BA92}"/>
              </a:ext>
            </a:extLst>
          </p:cNvPr>
          <p:cNvSpPr txBox="1"/>
          <p:nvPr/>
        </p:nvSpPr>
        <p:spPr>
          <a:xfrm>
            <a:off x="5547188" y="5806122"/>
            <a:ext cx="144720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4C29B0-D13B-120F-FCE4-DCB7D86EE632}"/>
              </a:ext>
            </a:extLst>
          </p:cNvPr>
          <p:cNvSpPr txBox="1"/>
          <p:nvPr/>
        </p:nvSpPr>
        <p:spPr>
          <a:xfrm>
            <a:off x="7513416" y="5806122"/>
            <a:ext cx="14472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진행 상황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9036DE27-A0B2-014D-F570-0256565E43C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79277" b="65757"/>
          <a:stretch/>
        </p:blipFill>
        <p:spPr>
          <a:xfrm>
            <a:off x="9285297" y="4766313"/>
            <a:ext cx="1147430" cy="1035016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8F78AD-00B7-5C22-7792-1AB63ED79B94}"/>
              </a:ext>
            </a:extLst>
          </p:cNvPr>
          <p:cNvCxnSpPr>
            <a:cxnSpLocks/>
            <a:stCxn id="40" idx="3"/>
            <a:endCxn id="79" idx="1"/>
          </p:cNvCxnSpPr>
          <p:nvPr/>
        </p:nvCxnSpPr>
        <p:spPr>
          <a:xfrm>
            <a:off x="9016190" y="5281266"/>
            <a:ext cx="269107" cy="255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38D13870-5A21-6DBD-8452-40A01CC721FD}"/>
              </a:ext>
            </a:extLst>
          </p:cNvPr>
          <p:cNvSpPr txBox="1"/>
          <p:nvPr/>
        </p:nvSpPr>
        <p:spPr>
          <a:xfrm>
            <a:off x="9285296" y="5815453"/>
            <a:ext cx="114743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미니맵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25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B4540-9A2B-479E-C358-8DA3ADF0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FFC644-2059-A997-4D82-0C14BA9A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6" y="1456929"/>
            <a:ext cx="4356000" cy="2429614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93F100A3-C1CA-6681-D67A-56E9004875A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BCD0-A78F-8493-DEB2-9CE12CCDC6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E93F8-B02C-6FFD-3A74-AF6194A8C50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2B1110-DAC0-96A7-4509-D3DF2D9F2E7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07829A0-9571-413B-F104-6A79C2EB5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9ACDA6-39DA-0FCA-C608-30C5265BB094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40A823B-6E94-F9D0-7213-AF1D92E8D65B}"/>
              </a:ext>
            </a:extLst>
          </p:cNvPr>
          <p:cNvSpPr txBox="1"/>
          <p:nvPr/>
        </p:nvSpPr>
        <p:spPr>
          <a:xfrm>
            <a:off x="266695" y="1236874"/>
            <a:ext cx="7177629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투표가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 중에서 각 파티마다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모든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8D0A2BF-4E0C-45D2-FCE0-4CD6672BDF76}"/>
              </a:ext>
            </a:extLst>
          </p:cNvPr>
          <p:cNvSpPr/>
          <p:nvPr/>
        </p:nvSpPr>
        <p:spPr>
          <a:xfrm>
            <a:off x="7364926" y="1446968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E08621-49E2-B032-32C0-C75A63CDF2C8}"/>
              </a:ext>
            </a:extLst>
          </p:cNvPr>
          <p:cNvSpPr txBox="1"/>
          <p:nvPr/>
        </p:nvSpPr>
        <p:spPr>
          <a:xfrm>
            <a:off x="7364926" y="1450630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2331215-E687-4A7E-E1AB-3DC7C6AE151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D23B67A-21EC-7147-3103-AC25F73C4B0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F406D3A-83F3-583C-ED4F-5010EB6A1BC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64DE96B-1F02-064F-CD04-23C748D8D7FF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39BC872-18A4-492A-5AEF-53A119CE2E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A582BEB3-F10A-743F-8D39-55993A4D8D5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0623819-E406-9CD9-493C-11A853F0365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76E08A4-5542-3FE0-6B6E-9EF9FBE313E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B2246B23-2E2C-61F0-8B16-B583C331320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398E3ADA-3017-B771-E293-8E5C63F519C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2174B50-B7EF-D017-B18B-705742841B2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다이아몬드 44">
            <a:extLst>
              <a:ext uri="{FF2B5EF4-FFF2-40B4-BE49-F238E27FC236}">
                <a16:creationId xmlns:a16="http://schemas.microsoft.com/office/drawing/2014/main" id="{3491A2F6-8EFE-9B50-0ED5-84AC2CF5C3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A6E88BB-F3AB-F362-A2DA-3B0974DB79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9409521-2281-819B-1954-828F6301A98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651070-7977-FAE4-D46E-C74AC8A8CC2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F43A9F-346A-B7D8-A9FD-23CC10A0101F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7ECDD92-838E-C271-DB3F-1FB9231D878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AE9BD7-1178-2698-B81F-35B9C82F6A8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95F8CDB-12AA-698B-69E6-A1E97B80808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EA7120F-EF32-2B8F-650B-05BF6671A0D9}"/>
              </a:ext>
            </a:extLst>
          </p:cNvPr>
          <p:cNvSpPr txBox="1"/>
          <p:nvPr/>
        </p:nvSpPr>
        <p:spPr>
          <a:xfrm>
            <a:off x="266694" y="4140520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플로우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7A2F5907-3F2E-43E0-202C-12E3FA537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857" y="4769392"/>
            <a:ext cx="1827453" cy="102299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925F01-9FF6-355D-C665-55B26FFC3D1D}"/>
              </a:ext>
            </a:extLst>
          </p:cNvPr>
          <p:cNvSpPr txBox="1"/>
          <p:nvPr/>
        </p:nvSpPr>
        <p:spPr>
          <a:xfrm>
            <a:off x="352857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ED5CA7-DF6C-ACC5-4443-B24338572A9A}"/>
              </a:ext>
            </a:extLst>
          </p:cNvPr>
          <p:cNvSpPr/>
          <p:nvPr/>
        </p:nvSpPr>
        <p:spPr>
          <a:xfrm>
            <a:off x="2453640" y="4763836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D248B0-F9BE-3C6D-08AA-93454346BF26}"/>
              </a:ext>
            </a:extLst>
          </p:cNvPr>
          <p:cNvCxnSpPr>
            <a:cxnSpLocks/>
            <a:stCxn id="87" idx="3"/>
            <a:endCxn id="16" idx="1"/>
          </p:cNvCxnSpPr>
          <p:nvPr/>
        </p:nvCxnSpPr>
        <p:spPr>
          <a:xfrm flipV="1">
            <a:off x="2180310" y="5280696"/>
            <a:ext cx="273330" cy="19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83AFA8F-CBC4-C7CF-8312-E9937E403203}"/>
              </a:ext>
            </a:extLst>
          </p:cNvPr>
          <p:cNvSpPr/>
          <p:nvPr/>
        </p:nvSpPr>
        <p:spPr>
          <a:xfrm>
            <a:off x="3068876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F1BB935-E944-014F-30D3-7045BF274379}"/>
              </a:ext>
            </a:extLst>
          </p:cNvPr>
          <p:cNvSpPr/>
          <p:nvPr/>
        </p:nvSpPr>
        <p:spPr>
          <a:xfrm>
            <a:off x="3173693" y="476389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00D6BA3-8C06-0E42-75EB-AF364E15DA9A}"/>
              </a:ext>
            </a:extLst>
          </p:cNvPr>
          <p:cNvCxnSpPr>
            <a:cxnSpLocks/>
            <a:stCxn id="16" idx="3"/>
            <a:endCxn id="24" idx="1"/>
          </p:cNvCxnSpPr>
          <p:nvPr/>
        </p:nvCxnSpPr>
        <p:spPr>
          <a:xfrm>
            <a:off x="2900363" y="5280696"/>
            <a:ext cx="273330" cy="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30">
            <a:extLst>
              <a:ext uri="{FF2B5EF4-FFF2-40B4-BE49-F238E27FC236}">
                <a16:creationId xmlns:a16="http://schemas.microsoft.com/office/drawing/2014/main" id="{77406BDD-8469-AD86-BDE0-CF764C942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35693" y="4768599"/>
            <a:ext cx="1827452" cy="1023000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C94318B-EEE1-627C-49A4-E9716564652B}"/>
              </a:ext>
            </a:extLst>
          </p:cNvPr>
          <p:cNvCxnSpPr>
            <a:cxnSpLocks/>
            <a:stCxn id="24" idx="3"/>
            <a:endCxn id="30" idx="1"/>
          </p:cNvCxnSpPr>
          <p:nvPr/>
        </p:nvCxnSpPr>
        <p:spPr>
          <a:xfrm flipV="1">
            <a:off x="3662363" y="5280099"/>
            <a:ext cx="273330" cy="65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5747CD-AF16-3169-2ECE-C622F9301E7F}"/>
              </a:ext>
            </a:extLst>
          </p:cNvPr>
          <p:cNvSpPr txBox="1"/>
          <p:nvPr/>
        </p:nvSpPr>
        <p:spPr>
          <a:xfrm>
            <a:off x="3935693" y="5801265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37C2C2CE-7228-92C9-097C-7F555F715202}"/>
              </a:ext>
            </a:extLst>
          </p:cNvPr>
          <p:cNvSpPr/>
          <p:nvPr/>
        </p:nvSpPr>
        <p:spPr>
          <a:xfrm>
            <a:off x="6036475" y="4762642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결과에 따라 콘텐츠 제외 처리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A3A7976-39A6-37F1-6DCE-48C8DC1059E1}"/>
              </a:ext>
            </a:extLst>
          </p:cNvPr>
          <p:cNvCxnSpPr>
            <a:cxnSpLocks/>
            <a:stCxn id="30" idx="3"/>
            <a:endCxn id="50" idx="1"/>
          </p:cNvCxnSpPr>
          <p:nvPr/>
        </p:nvCxnSpPr>
        <p:spPr>
          <a:xfrm flipV="1">
            <a:off x="5763145" y="5279502"/>
            <a:ext cx="273330" cy="59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3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8F309-9427-799A-A633-99A859795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04FC5-52C0-EBB3-04C5-64ABCB0BEC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FC943D-04F8-3883-4F22-FF5D9F82E2C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A20C7-61A2-2AAD-D2B0-6D4913F92E8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AB60DDA-ABEE-BEF2-BCCC-160E5E15659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8EBF190-8F04-FFA5-A3F1-DCE0CFD24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426F59-BFC9-3F3B-701C-C3BE2CBBE3C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0A9F22D-3246-C185-DE61-FD8EB4A8AB5F}"/>
              </a:ext>
            </a:extLst>
          </p:cNvPr>
          <p:cNvSpPr/>
          <p:nvPr/>
        </p:nvSpPr>
        <p:spPr>
          <a:xfrm>
            <a:off x="7364924" y="1445482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FE1C0A82-F7D7-35CB-F1BA-57BB0F4CD9A3}"/>
              </a:ext>
            </a:extLst>
          </p:cNvPr>
          <p:cNvSpPr/>
          <p:nvPr/>
        </p:nvSpPr>
        <p:spPr>
          <a:xfrm>
            <a:off x="7364925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011A3-F38B-9B2B-2557-2ED564D6CAD0}"/>
              </a:ext>
            </a:extLst>
          </p:cNvPr>
          <p:cNvSpPr txBox="1"/>
          <p:nvPr/>
        </p:nvSpPr>
        <p:spPr>
          <a:xfrm>
            <a:off x="7364925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3D5E3B-CFCD-FC6A-EBE2-763E912C9B6C}"/>
              </a:ext>
            </a:extLst>
          </p:cNvPr>
          <p:cNvSpPr txBox="1"/>
          <p:nvPr/>
        </p:nvSpPr>
        <p:spPr>
          <a:xfrm>
            <a:off x="266695" y="1234025"/>
            <a:ext cx="7328423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열리며 선택이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사용할 효과를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선택 결과를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92CC47B-0350-FB01-3345-0A871AC2A16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F7B0D09-26D9-C9BE-7307-A3D9B3B8FB7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73890CA-275F-515A-D5E9-2544251F6F6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276B7CBA-6C01-436C-C787-7AE3E531EBF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44A6F17-1357-052E-FF79-6209B32F86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8782958D-97DF-4D21-5057-36B919BB56A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C443BCB-0AF9-F6E6-068A-F38C88669174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D8F2D5CF-727C-1D14-B4A0-0E90DBA048A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3B54EDD-2F9D-912A-167A-5923448B1FFD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C4F9914-5790-E0DB-1CEE-BB0C6C77227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343909-D5C7-E6E7-3F05-C35DB806FD9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03DF56-F820-16D6-E1EE-CD66C83931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485FDE-D473-5FC7-749F-2DD87AA385B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6EC590-CC37-F1FC-3E04-0C1D99E78B7C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789AFCB-7A39-8876-9B10-34036760F70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다이아몬드 52">
            <a:extLst>
              <a:ext uri="{FF2B5EF4-FFF2-40B4-BE49-F238E27FC236}">
                <a16:creationId xmlns:a16="http://schemas.microsoft.com/office/drawing/2014/main" id="{474DB801-20DF-D224-5AB7-AF264DCE69F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702B6F3-EDE8-89F7-9DA4-55ADF96AC0A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D7989-E189-BDE9-C169-32DCF6CC160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5A3B22A-4237-93E8-E8E6-457ADEA63C56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47113B-920C-903B-5300-A9AC0643A913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플로우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1A3CAD-F2E8-456B-55CA-9A15A5D25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7023" y="4764343"/>
            <a:ext cx="1311856" cy="1027427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95BB750-4868-5B74-AD72-27741804F5B7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3CB1A97-A38D-FF6A-FE45-F6445F629E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57" y="4770982"/>
            <a:ext cx="1311857" cy="1027426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3650C51-F82A-3D4C-22A0-6A445D02C316}"/>
              </a:ext>
            </a:extLst>
          </p:cNvPr>
          <p:cNvSpPr/>
          <p:nvPr/>
        </p:nvSpPr>
        <p:spPr>
          <a:xfrm>
            <a:off x="1944126" y="4764688"/>
            <a:ext cx="446723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B9F9B2E-6612-B9B8-FEB2-E3D77B5F708F}"/>
              </a:ext>
            </a:extLst>
          </p:cNvPr>
          <p:cNvSpPr/>
          <p:nvPr/>
        </p:nvSpPr>
        <p:spPr>
          <a:xfrm>
            <a:off x="2674601" y="4761962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5D15B4-984D-9C74-EF79-4F132ABCDD18}"/>
              </a:ext>
            </a:extLst>
          </p:cNvPr>
          <p:cNvSpPr txBox="1"/>
          <p:nvPr/>
        </p:nvSpPr>
        <p:spPr>
          <a:xfrm>
            <a:off x="352857" y="5801265"/>
            <a:ext cx="130751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17AA5A-2064-2E96-0580-33A23725A44A}"/>
              </a:ext>
            </a:extLst>
          </p:cNvPr>
          <p:cNvSpPr txBox="1"/>
          <p:nvPr/>
        </p:nvSpPr>
        <p:spPr>
          <a:xfrm>
            <a:off x="3451362" y="5796380"/>
            <a:ext cx="130751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750FDC6-7664-B779-9400-18593142D524}"/>
              </a:ext>
            </a:extLst>
          </p:cNvPr>
          <p:cNvSpPr/>
          <p:nvPr/>
        </p:nvSpPr>
        <p:spPr>
          <a:xfrm>
            <a:off x="5042631" y="4762019"/>
            <a:ext cx="88343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적용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A03241D-0705-D8D1-EDF6-62D70E106481}"/>
              </a:ext>
            </a:extLst>
          </p:cNvPr>
          <p:cNvCxnSpPr>
            <a:cxnSpLocks/>
            <a:stCxn id="58" idx="3"/>
            <a:endCxn id="13" idx="1"/>
          </p:cNvCxnSpPr>
          <p:nvPr/>
        </p:nvCxnSpPr>
        <p:spPr>
          <a:xfrm flipV="1">
            <a:off x="1664714" y="5281548"/>
            <a:ext cx="279412" cy="314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1A97E74-5EF4-E2BC-21D8-2BFF09389755}"/>
              </a:ext>
            </a:extLst>
          </p:cNvPr>
          <p:cNvCxnSpPr>
            <a:cxnSpLocks/>
            <a:stCxn id="13" idx="3"/>
            <a:endCxn id="6" idx="1"/>
          </p:cNvCxnSpPr>
          <p:nvPr/>
        </p:nvCxnSpPr>
        <p:spPr>
          <a:xfrm flipV="1">
            <a:off x="2390849" y="5278822"/>
            <a:ext cx="283752" cy="272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16BD5E-28A7-034E-7CDF-31DAD44A50B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3163271" y="5278057"/>
            <a:ext cx="283752" cy="76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735EB7D-2957-1321-4CD8-C33B2019A055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4758879" y="5278057"/>
            <a:ext cx="283752" cy="82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761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8156D-6DE5-13D4-FB0C-11FBA3398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A11B664-CED8-8E24-B2FB-B5E112F883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6606E3-9C56-BDE2-CBA4-23B0AE34FE5F}"/>
              </a:ext>
            </a:extLst>
          </p:cNvPr>
          <p:cNvSpPr txBox="1"/>
          <p:nvPr/>
        </p:nvSpPr>
        <p:spPr>
          <a:xfrm>
            <a:off x="400644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D91B146-70A5-A03B-F30C-31E4EEE235A9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FDE561-B730-0519-8C74-9901130D903A}"/>
              </a:ext>
            </a:extLst>
          </p:cNvPr>
          <p:cNvSpPr txBox="1"/>
          <p:nvPr/>
        </p:nvSpPr>
        <p:spPr>
          <a:xfrm>
            <a:off x="7873174" y="1944563"/>
            <a:ext cx="3165048" cy="29608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연출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 startAt="5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888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266695" y="1228715"/>
            <a:ext cx="6986588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후 제외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 콘텐츠 중 랜덤으로 선택된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파티가 별개의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PVP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동일한 레벨에 입장합니다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7364925" y="1445199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9AF0168-8F8F-3F2B-787C-EE5576AF1D86}"/>
              </a:ext>
            </a:extLst>
          </p:cNvPr>
          <p:cNvSpPr/>
          <p:nvPr/>
        </p:nvSpPr>
        <p:spPr>
          <a:xfrm>
            <a:off x="7364926" y="144548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B2E3991-D4EC-D4A6-FD07-7B3C2C5BDBF5}"/>
              </a:ext>
            </a:extLst>
          </p:cNvPr>
          <p:cNvSpPr txBox="1"/>
          <p:nvPr/>
        </p:nvSpPr>
        <p:spPr>
          <a:xfrm>
            <a:off x="7364926" y="144914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4D359C8-1F9E-4C46-51DA-BE12605906E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8810ED3-69F9-7E54-ACFB-E226DEBB38B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E36F81E-2B7B-D3A6-3DEB-0E3FC0B61EE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0B1FE55-AED3-36F3-8FEB-6CA5D6EE498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A310998-988B-4706-DB01-EF960E27780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22710A0-0860-25DC-C15D-3560E63C056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DEAE41C-4739-EB9D-1B56-A92698A2D555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4AD1F6A2-B4C9-EF44-8004-AA248541CB4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8DE181C-A313-8AAD-DBE4-4E60464C735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5F5F5895-5EE9-6063-99C2-32BFFB70FC2D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15CB15-4EBA-2642-E165-B983D28E1465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41C51-6CD1-57C0-384F-3F098D5997F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AEFC7B-2650-085C-952F-A41DEE2C46D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683400-C1EB-BB8B-3A0B-BF483246DFF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270CAC4-F4B1-E9C4-5976-2890371DA96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41369DBD-B9E5-BFCC-0EE6-2E6F1F2F1CC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5D423-C44D-211B-CBF7-9FE4DB0274A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54944C-3740-700C-6379-2B93F9A8A62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F2F15E-A094-A55D-AD67-5327EA1E9CDC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30122F4-B8CC-4FCC-6572-8D9FDBA80754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 플로우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7A98B6-B906-A4E7-29D6-C0DAB321A3EC}"/>
              </a:ext>
            </a:extLst>
          </p:cNvPr>
          <p:cNvSpPr/>
          <p:nvPr/>
        </p:nvSpPr>
        <p:spPr>
          <a:xfrm>
            <a:off x="2490378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3129035C-A3FF-F624-1EF3-AC46449EA6AE}"/>
              </a:ext>
            </a:extLst>
          </p:cNvPr>
          <p:cNvSpPr/>
          <p:nvPr/>
        </p:nvSpPr>
        <p:spPr>
          <a:xfrm>
            <a:off x="348516" y="4764688"/>
            <a:ext cx="997684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 선택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4EB9E6C-45C8-C4E3-C590-D160B7DA8161}"/>
              </a:ext>
            </a:extLst>
          </p:cNvPr>
          <p:cNvSpPr/>
          <p:nvPr/>
        </p:nvSpPr>
        <p:spPr>
          <a:xfrm>
            <a:off x="3119596" y="4762831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준비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시간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A39261B-BA5A-CA48-10D2-D76F1368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018" y="4766223"/>
            <a:ext cx="1825886" cy="1027947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E7082BB-5A85-4F5D-383C-62EEBCB1D10E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08266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B597A5D-5604-8DFA-C391-5213EF530140}"/>
              </a:ext>
            </a:extLst>
          </p:cNvPr>
          <p:cNvSpPr/>
          <p:nvPr/>
        </p:nvSpPr>
        <p:spPr>
          <a:xfrm>
            <a:off x="6001656" y="4762831"/>
            <a:ext cx="8600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1E24CE8-F7EC-633A-11FC-30205EDA4BAB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 flipV="1">
            <a:off x="5717904" y="5279691"/>
            <a:ext cx="283752" cy="50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4E57770-0623-7E05-D004-E576C36EE4DF}"/>
              </a:ext>
            </a:extLst>
          </p:cNvPr>
          <p:cNvSpPr txBox="1"/>
          <p:nvPr/>
        </p:nvSpPr>
        <p:spPr>
          <a:xfrm>
            <a:off x="3890452" y="5798887"/>
            <a:ext cx="182745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입장 로딩 화면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07DB528-7902-0860-5F7F-925A86772AE7}"/>
              </a:ext>
            </a:extLst>
          </p:cNvPr>
          <p:cNvSpPr/>
          <p:nvPr/>
        </p:nvSpPr>
        <p:spPr>
          <a:xfrm>
            <a:off x="7145496" y="4761998"/>
            <a:ext cx="1827452" cy="1033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8B314EE-F386-D62B-1C1B-AFF9D4500DA2}"/>
              </a:ext>
            </a:extLst>
          </p:cNvPr>
          <p:cNvCxnSpPr>
            <a:cxnSpLocks/>
            <a:stCxn id="73" idx="3"/>
            <a:endCxn id="76" idx="1"/>
          </p:cNvCxnSpPr>
          <p:nvPr/>
        </p:nvCxnSpPr>
        <p:spPr>
          <a:xfrm flipV="1">
            <a:off x="6861744" y="5278858"/>
            <a:ext cx="283752" cy="83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>
            <a:extLst>
              <a:ext uri="{FF2B5EF4-FFF2-40B4-BE49-F238E27FC236}">
                <a16:creationId xmlns:a16="http://schemas.microsoft.com/office/drawing/2014/main" id="{7C2A5B71-EE46-0EA3-A1EC-67BD1F0678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2232" t="37280" r="834" b="51111"/>
          <a:stretch/>
        </p:blipFill>
        <p:spPr>
          <a:xfrm>
            <a:off x="9258043" y="4760538"/>
            <a:ext cx="1938822" cy="1034553"/>
          </a:xfrm>
          <a:prstGeom prst="rect">
            <a:avLst/>
          </a:prstGeom>
          <a:ln>
            <a:solidFill>
              <a:srgbClr val="FAEBD3"/>
            </a:solidFill>
          </a:ln>
          <a:effectLst/>
        </p:spPr>
      </p:pic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1215407-FB8E-661B-D51C-2D7AC187C5EC}"/>
              </a:ext>
            </a:extLst>
          </p:cNvPr>
          <p:cNvCxnSpPr>
            <a:cxnSpLocks/>
            <a:stCxn id="76" idx="3"/>
            <a:endCxn id="78" idx="1"/>
          </p:cNvCxnSpPr>
          <p:nvPr/>
        </p:nvCxnSpPr>
        <p:spPr>
          <a:xfrm flipV="1">
            <a:off x="8972948" y="5277815"/>
            <a:ext cx="285095" cy="104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A113778-C1FE-9928-B933-47C6C37288BA}"/>
              </a:ext>
            </a:extLst>
          </p:cNvPr>
          <p:cNvSpPr txBox="1"/>
          <p:nvPr/>
        </p:nvSpPr>
        <p:spPr>
          <a:xfrm>
            <a:off x="7145496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입장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1C8E3A-3CC2-4406-ED08-BF9DFCA32D0B}"/>
              </a:ext>
            </a:extLst>
          </p:cNvPr>
          <p:cNvSpPr txBox="1"/>
          <p:nvPr/>
        </p:nvSpPr>
        <p:spPr>
          <a:xfrm>
            <a:off x="9313728" y="5798887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미니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정보창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783C1C9-58AF-7C1D-6670-999B48D496F7}"/>
              </a:ext>
            </a:extLst>
          </p:cNvPr>
          <p:cNvSpPr/>
          <p:nvPr/>
        </p:nvSpPr>
        <p:spPr>
          <a:xfrm>
            <a:off x="11490990" y="4764136"/>
            <a:ext cx="567612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시작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48CBAD6-5B6C-1CBB-8AA8-E0E6259CF91D}"/>
              </a:ext>
            </a:extLst>
          </p:cNvPr>
          <p:cNvCxnSpPr>
            <a:cxnSpLocks/>
            <a:stCxn id="78" idx="3"/>
            <a:endCxn id="82" idx="1"/>
          </p:cNvCxnSpPr>
          <p:nvPr/>
        </p:nvCxnSpPr>
        <p:spPr>
          <a:xfrm>
            <a:off x="11196865" y="5277815"/>
            <a:ext cx="294125" cy="318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C4C58657-7EE6-983B-DDF4-FF27B3668883}"/>
              </a:ext>
            </a:extLst>
          </p:cNvPr>
          <p:cNvSpPr/>
          <p:nvPr/>
        </p:nvSpPr>
        <p:spPr>
          <a:xfrm>
            <a:off x="1692004" y="4762811"/>
            <a:ext cx="108178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안내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메시지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229FE45-CEDF-72C1-3AE2-C4A32376A500}"/>
              </a:ext>
            </a:extLst>
          </p:cNvPr>
          <p:cNvCxnSpPr>
            <a:cxnSpLocks/>
            <a:stCxn id="46" idx="3"/>
            <a:endCxn id="88" idx="1"/>
          </p:cNvCxnSpPr>
          <p:nvPr/>
        </p:nvCxnSpPr>
        <p:spPr>
          <a:xfrm flipV="1">
            <a:off x="1346200" y="5279671"/>
            <a:ext cx="345804" cy="187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6553747C-8F9A-7D96-5CB5-1B22A2E5B3FC}"/>
              </a:ext>
            </a:extLst>
          </p:cNvPr>
          <p:cNvCxnSpPr>
            <a:cxnSpLocks/>
            <a:stCxn id="88" idx="3"/>
            <a:endCxn id="70" idx="1"/>
          </p:cNvCxnSpPr>
          <p:nvPr/>
        </p:nvCxnSpPr>
        <p:spPr>
          <a:xfrm>
            <a:off x="2773792" y="5279671"/>
            <a:ext cx="345804" cy="2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1FF8A-0B65-2853-424E-E3CB152C3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4601BB8-0BD5-69E9-67A2-4B901494929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575EF6-F051-68C5-53C3-9E4564616B4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6FB40-2A55-11A7-6328-93CA370AA0B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F3F9FE-DCE9-32F3-3CA3-DC7A7D1F170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6CD955D-8056-CF92-E8BB-6C35671F4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CF29D-FE22-FEFA-4E6E-95D49970124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DD0C919-7179-9FAD-FB10-DF0C55B3A12C}"/>
              </a:ext>
            </a:extLst>
          </p:cNvPr>
          <p:cNvSpPr txBox="1"/>
          <p:nvPr/>
        </p:nvSpPr>
        <p:spPr>
          <a:xfrm>
            <a:off x="266698" y="1230298"/>
            <a:ext cx="6738620" cy="26630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조건과 결과는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다음 조건에 따라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BD45D68D-DA48-B4C6-746D-ADBAB246A3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848367"/>
              </p:ext>
            </p:extLst>
          </p:nvPr>
        </p:nvGraphicFramePr>
        <p:xfrm>
          <a:off x="836227" y="2120276"/>
          <a:ext cx="5471269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128">
                  <a:extLst>
                    <a:ext uri="{9D8B030D-6E8A-4147-A177-3AD203B41FA5}">
                      <a16:colId xmlns:a16="http://schemas.microsoft.com/office/drawing/2014/main" val="1582961656"/>
                    </a:ext>
                  </a:extLst>
                </a:gridCol>
                <a:gridCol w="36714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979715">
                  <a:extLst>
                    <a:ext uri="{9D8B030D-6E8A-4147-A177-3AD203B41FA5}">
                      <a16:colId xmlns:a16="http://schemas.microsoft.com/office/drawing/2014/main" val="4716912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종료 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335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획득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다른 파티가 콘텐츠 목표를 먼저 달성한 경우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전멸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A35EB2-48E3-2DBD-83F0-44D4523ECD6E}"/>
              </a:ext>
            </a:extLst>
          </p:cNvPr>
          <p:cNvSpPr/>
          <p:nvPr/>
        </p:nvSpPr>
        <p:spPr>
          <a:xfrm>
            <a:off x="7364923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FA72AA-D1B1-5BBF-5B0F-2F42412934D4}"/>
              </a:ext>
            </a:extLst>
          </p:cNvPr>
          <p:cNvSpPr/>
          <p:nvPr/>
        </p:nvSpPr>
        <p:spPr>
          <a:xfrm>
            <a:off x="7364924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48B3AB-3A16-B5D9-56B5-AD921161C82C}"/>
              </a:ext>
            </a:extLst>
          </p:cNvPr>
          <p:cNvSpPr txBox="1"/>
          <p:nvPr/>
        </p:nvSpPr>
        <p:spPr>
          <a:xfrm>
            <a:off x="7364924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61B65C2-DCC8-CE53-66A1-3702BBECF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76579"/>
              </p:ext>
            </p:extLst>
          </p:nvPr>
        </p:nvGraphicFramePr>
        <p:xfrm>
          <a:off x="836227" y="3834008"/>
          <a:ext cx="603258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916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688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14726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669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E35B514-8E29-B986-CBC2-4AAC8BAB2C6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3AE6FFB-4556-3CB2-AE1F-DA156FBC7D1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8006B7-FD92-4369-5681-81FF22FE4B05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8933B5D-586F-D83D-BF65-DCDA74BC514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200B69A-2B4C-B371-3800-04F79EBDB8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434E3C93-7186-EC10-0E27-96414AFC0D0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02A8244-7968-AA7C-922E-2E875449C43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9D15ECF-1222-536A-2C10-D413A3C1810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3B8CD0F-2A23-397F-7E2E-23E4C3F2F809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A246719E-721D-6A11-03B0-6DDB706E5C8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DB2FC01-5C77-4D58-9524-A34BF4BC4D0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304E19-2339-A232-781C-1859A1B6812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1A1D540-AB3C-2F84-159F-440BF2FF8E6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6F8B32-94F8-8138-673B-8B684C37315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A36A0A8-7D52-2ED1-19E9-6A0A815732E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C43BDD2-2A06-0B1B-1BD1-8DB7BD21BD1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5C3D81-2351-1C48-2D58-17D7C700A95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382F4-5297-3561-D511-B957AF25489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171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4649-DCDD-9866-754B-E4BAC5FB5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5EBEFD-437C-8A90-D102-4DB7D742DC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BF78E25-00F1-AB41-7CC5-352445792E6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9E6B2-D143-B5FE-6B31-0F39CC9867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6F4700-643C-CFF9-6424-B20561FF50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0860BA-1F03-5924-C260-3580B90AF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415D1-C9CA-6543-77FD-9C6C8324805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9B8BC3D-003E-F357-0FFD-DD2ED433E9F9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381AAE3D-9B08-1A8C-0880-1E33CAD5134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E9D0C23-47A4-6F3A-E27C-1E608804E400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F771C52-DA91-EE98-BFC5-437C693DA6C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B781FA9-25DF-06C2-2521-01D5DC2845C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6594270A-E6E4-449A-F25F-517D7E0CFEDD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EA5F142-2E17-6EE7-0F91-69F168D494A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8811FBC-82AD-4A29-200E-3C11D02C176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E322033-5D9A-7914-DCAD-AD0773205B7F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다이아몬드 31">
            <a:extLst>
              <a:ext uri="{FF2B5EF4-FFF2-40B4-BE49-F238E27FC236}">
                <a16:creationId xmlns:a16="http://schemas.microsoft.com/office/drawing/2014/main" id="{F871789F-F87D-3E28-54E0-33855A506FC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333835-B64D-7E85-3911-5D27D3D586F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1073D0-4FD6-8950-26A0-F4494050937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17DE7B-E119-7851-72DE-6D000790F68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7B81889-89F4-0B99-E851-415F4CB6D381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DDAD52E-B72C-5EA3-417F-3C2612BE980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D8355CF2-6365-9890-178F-3A5A0380239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F967AD-427F-DCA9-E918-6BA5993579F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40FAFF-EB48-33A2-6698-BA25AA25A64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7E2D5-2D0A-158E-1C0C-7D9B3BAD13E7}"/>
              </a:ext>
            </a:extLst>
          </p:cNvPr>
          <p:cNvSpPr txBox="1"/>
          <p:nvPr/>
        </p:nvSpPr>
        <p:spPr>
          <a:xfrm>
            <a:off x="266694" y="1229371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플로우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8DBD0E24-FFCE-761A-15B2-38FA46CB00E6}"/>
              </a:ext>
            </a:extLst>
          </p:cNvPr>
          <p:cNvSpPr/>
          <p:nvPr/>
        </p:nvSpPr>
        <p:spPr>
          <a:xfrm>
            <a:off x="348515" y="1860006"/>
            <a:ext cx="761827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 조건 만족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1C9EED8-E516-7176-B18D-35120A2B0DF6}"/>
              </a:ext>
            </a:extLst>
          </p:cNvPr>
          <p:cNvSpPr/>
          <p:nvPr/>
        </p:nvSpPr>
        <p:spPr>
          <a:xfrm>
            <a:off x="2545195" y="1485530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1443CC2C-6E24-A6D0-8458-1F7DBDAC7478}"/>
              </a:ext>
            </a:extLst>
          </p:cNvPr>
          <p:cNvCxnSpPr>
            <a:cxnSpLocks/>
            <a:stCxn id="52" idx="3"/>
            <a:endCxn id="58" idx="1"/>
          </p:cNvCxnSpPr>
          <p:nvPr/>
        </p:nvCxnSpPr>
        <p:spPr>
          <a:xfrm flipV="1">
            <a:off x="1110342" y="2374104"/>
            <a:ext cx="281690" cy="276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AF132E3-3F6D-ED20-96B5-9DD8B82D7B24}"/>
              </a:ext>
            </a:extLst>
          </p:cNvPr>
          <p:cNvSpPr/>
          <p:nvPr/>
        </p:nvSpPr>
        <p:spPr>
          <a:xfrm>
            <a:off x="1392032" y="1857244"/>
            <a:ext cx="93129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승패 처리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점수 지급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E220E60-722C-EA6E-9722-83FA0B9367F5}"/>
              </a:ext>
            </a:extLst>
          </p:cNvPr>
          <p:cNvSpPr/>
          <p:nvPr/>
        </p:nvSpPr>
        <p:spPr>
          <a:xfrm>
            <a:off x="6759660" y="1857244"/>
            <a:ext cx="862771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생성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5D4AED7-4A7F-4D62-E6DA-26EDDCCB9B71}"/>
              </a:ext>
            </a:extLst>
          </p:cNvPr>
          <p:cNvSpPr/>
          <p:nvPr/>
        </p:nvSpPr>
        <p:spPr>
          <a:xfrm>
            <a:off x="2605012" y="1858346"/>
            <a:ext cx="1795634" cy="1032618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7AD735C-E19E-6ED3-4459-AD9E68E0AF52}"/>
              </a:ext>
            </a:extLst>
          </p:cNvPr>
          <p:cNvSpPr/>
          <p:nvPr/>
        </p:nvSpPr>
        <p:spPr>
          <a:xfrm>
            <a:off x="4682336" y="1858346"/>
            <a:ext cx="1795634" cy="103261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BE09AE8-F629-B6C1-F338-0AD129028EBD}"/>
              </a:ext>
            </a:extLst>
          </p:cNvPr>
          <p:cNvSpPr/>
          <p:nvPr/>
        </p:nvSpPr>
        <p:spPr>
          <a:xfrm>
            <a:off x="7904121" y="1857244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확인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6725834-392C-6A03-DB6F-C1928D0194C4}"/>
              </a:ext>
            </a:extLst>
          </p:cNvPr>
          <p:cNvSpPr/>
          <p:nvPr/>
        </p:nvSpPr>
        <p:spPr>
          <a:xfrm>
            <a:off x="9370497" y="2472975"/>
            <a:ext cx="1306964" cy="421571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라운드 시작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4E76D0A-9CBD-7468-8419-4FE64D428ECC}"/>
              </a:ext>
            </a:extLst>
          </p:cNvPr>
          <p:cNvSpPr/>
          <p:nvPr/>
        </p:nvSpPr>
        <p:spPr>
          <a:xfrm>
            <a:off x="9370497" y="1857244"/>
            <a:ext cx="1306964" cy="42157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5D373A3-11C2-2C14-BA50-5D70C5283477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2323322" y="2374104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6AA699B-7C3D-103F-A2B1-6A2DEE902D96}"/>
              </a:ext>
            </a:extLst>
          </p:cNvPr>
          <p:cNvCxnSpPr>
            <a:cxnSpLocks/>
            <a:stCxn id="62" idx="3"/>
            <a:endCxn id="65" idx="1"/>
          </p:cNvCxnSpPr>
          <p:nvPr/>
        </p:nvCxnSpPr>
        <p:spPr>
          <a:xfrm>
            <a:off x="4400646" y="2374655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BDA8F2C6-7457-16E4-A7E6-88E4802F18F8}"/>
              </a:ext>
            </a:extLst>
          </p:cNvPr>
          <p:cNvCxnSpPr>
            <a:cxnSpLocks/>
            <a:stCxn id="65" idx="3"/>
            <a:endCxn id="61" idx="1"/>
          </p:cNvCxnSpPr>
          <p:nvPr/>
        </p:nvCxnSpPr>
        <p:spPr>
          <a:xfrm flipV="1">
            <a:off x="6477970" y="2374104"/>
            <a:ext cx="281690" cy="5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54269234-1EC4-7E5A-BB0C-18BBFAAD566D}"/>
              </a:ext>
            </a:extLst>
          </p:cNvPr>
          <p:cNvCxnSpPr>
            <a:cxnSpLocks/>
            <a:stCxn id="61" idx="3"/>
            <a:endCxn id="68" idx="1"/>
          </p:cNvCxnSpPr>
          <p:nvPr/>
        </p:nvCxnSpPr>
        <p:spPr>
          <a:xfrm>
            <a:off x="7622431" y="2374104"/>
            <a:ext cx="281690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1C50A6D-0D2D-F259-4AA4-9505AAEB80C3}"/>
              </a:ext>
            </a:extLst>
          </p:cNvPr>
          <p:cNvSpPr/>
          <p:nvPr/>
        </p:nvSpPr>
        <p:spPr>
          <a:xfrm>
            <a:off x="8500547" y="1828667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6B084CC-983C-1644-77B6-6DBC8865E63C}"/>
              </a:ext>
            </a:extLst>
          </p:cNvPr>
          <p:cNvSpPr/>
          <p:nvPr/>
        </p:nvSpPr>
        <p:spPr>
          <a:xfrm>
            <a:off x="8500730" y="2686970"/>
            <a:ext cx="761827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</a:t>
            </a:r>
            <a:r>
              <a:rPr lang="en-US" altLang="ko-KR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X</a:t>
            </a:r>
            <a:endParaRPr lang="ko-KR" altLang="en-US" sz="8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7" name="연결선: 꺾임 86">
            <a:extLst>
              <a:ext uri="{FF2B5EF4-FFF2-40B4-BE49-F238E27FC236}">
                <a16:creationId xmlns:a16="http://schemas.microsoft.com/office/drawing/2014/main" id="{AD8D1482-C4DA-15C3-6650-7C10828D4C0A}"/>
              </a:ext>
            </a:extLst>
          </p:cNvPr>
          <p:cNvCxnSpPr>
            <a:cxnSpLocks/>
            <a:stCxn id="68" idx="3"/>
            <a:endCxn id="70" idx="1"/>
          </p:cNvCxnSpPr>
          <p:nvPr/>
        </p:nvCxnSpPr>
        <p:spPr>
          <a:xfrm flipV="1">
            <a:off x="8392791" y="2068029"/>
            <a:ext cx="977706" cy="306075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4F1F2B13-4613-5B93-8350-EE79ABA106F4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8392791" y="2374104"/>
            <a:ext cx="977706" cy="309657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944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266694" y="1225344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있다면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종료되며 해당 파티가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결과에 따라 보상을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7364922" y="1444916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7364923" y="144491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7364923" y="144857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01F986D-D9BC-3054-05C4-ED31CFBA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38435"/>
              </p:ext>
            </p:extLst>
          </p:nvPr>
        </p:nvGraphicFramePr>
        <p:xfrm>
          <a:off x="842937" y="2746981"/>
          <a:ext cx="6025144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MVP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추가 획득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최종 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575E69B-117F-637F-06B0-EFB9ACC1F5D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4C657C0E-9107-01AC-8096-B0DCFB0EDE2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A9350E8-2EFF-47D8-2CE3-1A1541DF96F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2531C348-1CCD-DC0E-8142-F9B087294DE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631501A-C9EE-2D11-58BD-FE3A4E3D1EC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다이아몬드 37">
            <a:extLst>
              <a:ext uri="{FF2B5EF4-FFF2-40B4-BE49-F238E27FC236}">
                <a16:creationId xmlns:a16="http://schemas.microsoft.com/office/drawing/2014/main" id="{7F5DB4DA-F889-63FF-5408-CEFC36C7B7B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7FADC10-C16B-19F2-C0A9-67FC9983DE6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1F6BF18B-422E-24C5-56C1-5B670C2E40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461A8E5-DEFF-5C1A-E4F3-907E617051D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6FEFF9B1-C88A-B7DA-3958-BDA6F4F9813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9A3DBB-24DB-5FF9-E94E-60833D9EC28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60FA2C-4509-7D9A-8BA0-7E00372B6C3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E6B680-AF2E-18CE-87FB-461C185D3C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8B828B-615F-9AA3-C7FC-DD4F73A6223B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EBFC6A6-0C2D-B5B9-C7C8-F4519CA31D2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다이아몬드 51">
            <a:extLst>
              <a:ext uri="{FF2B5EF4-FFF2-40B4-BE49-F238E27FC236}">
                <a16:creationId xmlns:a16="http://schemas.microsoft.com/office/drawing/2014/main" id="{B287BDBF-00D0-0815-CA04-1F6BFD537703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E1004A5-AD2E-BE23-D843-574ADD9A3B5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012FEBF-7F80-3AD8-13F7-585B9D609D3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E3B465C-3AFF-7DF4-9C6D-F5D6EB14FA08}"/>
              </a:ext>
            </a:extLst>
          </p:cNvPr>
          <p:cNvCxnSpPr>
            <a:cxnSpLocks/>
          </p:cNvCxnSpPr>
          <p:nvPr/>
        </p:nvCxnSpPr>
        <p:spPr>
          <a:xfrm>
            <a:off x="266694" y="4137965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065FA6B-F938-F073-0E24-9C3CED050646}"/>
              </a:ext>
            </a:extLst>
          </p:cNvPr>
          <p:cNvSpPr txBox="1"/>
          <p:nvPr/>
        </p:nvSpPr>
        <p:spPr>
          <a:xfrm>
            <a:off x="266694" y="4144667"/>
            <a:ext cx="1121561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플로우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3C940D6-4A1F-5109-E258-40E33B8B1669}"/>
              </a:ext>
            </a:extLst>
          </p:cNvPr>
          <p:cNvSpPr/>
          <p:nvPr/>
        </p:nvSpPr>
        <p:spPr>
          <a:xfrm>
            <a:off x="3059545" y="4398467"/>
            <a:ext cx="934594" cy="197512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내부 시스템 처리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8FFA0AD-7E89-C887-5D81-8FDE05C25C8A}"/>
              </a:ext>
            </a:extLst>
          </p:cNvPr>
          <p:cNvSpPr/>
          <p:nvPr/>
        </p:nvSpPr>
        <p:spPr>
          <a:xfrm>
            <a:off x="348516" y="4764688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발생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01EFBA3-5E8E-4929-5190-B0BC7ACF08DF}"/>
              </a:ext>
            </a:extLst>
          </p:cNvPr>
          <p:cNvCxnSpPr>
            <a:cxnSpLocks/>
            <a:stCxn id="18" idx="3"/>
            <a:endCxn id="92" idx="1"/>
          </p:cNvCxnSpPr>
          <p:nvPr/>
        </p:nvCxnSpPr>
        <p:spPr>
          <a:xfrm>
            <a:off x="837186" y="5281548"/>
            <a:ext cx="283752" cy="6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D1C8E26-9102-8805-DF16-FEB789C373E0}"/>
              </a:ext>
            </a:extLst>
          </p:cNvPr>
          <p:cNvSpPr/>
          <p:nvPr/>
        </p:nvSpPr>
        <p:spPr>
          <a:xfrm>
            <a:off x="1120938" y="4764688"/>
            <a:ext cx="1795634" cy="103501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B820F8-1CD5-021A-46CD-ECDE525F37C6}"/>
              </a:ext>
            </a:extLst>
          </p:cNvPr>
          <p:cNvSpPr/>
          <p:nvPr/>
        </p:nvSpPr>
        <p:spPr>
          <a:xfrm>
            <a:off x="3200323" y="4763563"/>
            <a:ext cx="793816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승리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01284A-5C6E-BB3C-E7C0-A290BD2D50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7890" y="4767863"/>
            <a:ext cx="1800000" cy="102325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6A49FC2-3664-EF13-1674-92396A37E488}"/>
              </a:ext>
            </a:extLst>
          </p:cNvPr>
          <p:cNvSpPr txBox="1"/>
          <p:nvPr/>
        </p:nvSpPr>
        <p:spPr>
          <a:xfrm>
            <a:off x="1100253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3E52FE-BBC9-27E1-3450-5C3C3A088080}"/>
              </a:ext>
            </a:extLst>
          </p:cNvPr>
          <p:cNvSpPr txBox="1"/>
          <p:nvPr/>
        </p:nvSpPr>
        <p:spPr>
          <a:xfrm>
            <a:off x="4268547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연출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CBD8B41-5700-6C13-5C26-FCAF40652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7276" y="4762658"/>
            <a:ext cx="1991628" cy="103372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5BC8BDA-5FBB-C62D-6CB8-BE46F068A7D1}"/>
              </a:ext>
            </a:extLst>
          </p:cNvPr>
          <p:cNvSpPr txBox="1"/>
          <p:nvPr/>
        </p:nvSpPr>
        <p:spPr>
          <a:xfrm>
            <a:off x="6451196" y="5804350"/>
            <a:ext cx="182745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B9CB58-9D40-673F-5AD1-92AD8A3344C9}"/>
              </a:ext>
            </a:extLst>
          </p:cNvPr>
          <p:cNvSpPr/>
          <p:nvPr/>
        </p:nvSpPr>
        <p:spPr>
          <a:xfrm>
            <a:off x="8628290" y="4762307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32EAC9F-D805-877A-B2B8-FED65B79EC53}"/>
              </a:ext>
            </a:extLst>
          </p:cNvPr>
          <p:cNvSpPr/>
          <p:nvPr/>
        </p:nvSpPr>
        <p:spPr>
          <a:xfrm>
            <a:off x="10167665" y="4763811"/>
            <a:ext cx="903398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해체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효과 제거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4F71887-D997-3519-2F48-AFD3E649ACD2}"/>
              </a:ext>
            </a:extLst>
          </p:cNvPr>
          <p:cNvSpPr/>
          <p:nvPr/>
        </p:nvSpPr>
        <p:spPr>
          <a:xfrm>
            <a:off x="9399608" y="4762755"/>
            <a:ext cx="488670" cy="1033720"/>
          </a:xfrm>
          <a:prstGeom prst="roundRect">
            <a:avLst>
              <a:gd name="adj" fmla="val 5304"/>
            </a:avLst>
          </a:prstGeom>
          <a:noFill/>
          <a:ln w="9525">
            <a:solidFill>
              <a:srgbClr val="FAEBD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퇴장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E5CD23E-C80B-31CA-99A4-AB8FA6BDFD8D}"/>
              </a:ext>
            </a:extLst>
          </p:cNvPr>
          <p:cNvCxnSpPr>
            <a:cxnSpLocks/>
            <a:stCxn id="92" idx="3"/>
            <a:endCxn id="28" idx="1"/>
          </p:cNvCxnSpPr>
          <p:nvPr/>
        </p:nvCxnSpPr>
        <p:spPr>
          <a:xfrm flipV="1">
            <a:off x="2916572" y="5280423"/>
            <a:ext cx="283751" cy="1773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7F3D30-5CC3-EF27-B70C-C64626746FCF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3994139" y="5279493"/>
            <a:ext cx="283751" cy="93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D3E41E6-AFD2-12B5-8321-5F40F4DAFADE}"/>
              </a:ext>
            </a:extLst>
          </p:cNvPr>
          <p:cNvCxnSpPr>
            <a:cxnSpLocks/>
            <a:stCxn id="29" idx="3"/>
            <a:endCxn id="49" idx="1"/>
          </p:cNvCxnSpPr>
          <p:nvPr/>
        </p:nvCxnSpPr>
        <p:spPr>
          <a:xfrm>
            <a:off x="6077890" y="5279493"/>
            <a:ext cx="279386" cy="25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D13AC4E0-FFB0-4234-46C8-D1D2B6696F5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8348904" y="5279167"/>
            <a:ext cx="279386" cy="351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7A95CA3-CC58-D41A-91DB-5D34B6F3D8D1}"/>
              </a:ext>
            </a:extLst>
          </p:cNvPr>
          <p:cNvCxnSpPr>
            <a:cxnSpLocks/>
            <a:stCxn id="56" idx="3"/>
            <a:endCxn id="59" idx="1"/>
          </p:cNvCxnSpPr>
          <p:nvPr/>
        </p:nvCxnSpPr>
        <p:spPr>
          <a:xfrm>
            <a:off x="9116960" y="5279167"/>
            <a:ext cx="282648" cy="44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7CE53B0-9048-1F01-095C-85542BDACC7F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9888278" y="5279615"/>
            <a:ext cx="279387" cy="105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85114" y="1346030"/>
            <a:ext cx="4275655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248532" y="1341700"/>
            <a:ext cx="4316045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E0D9231-A386-7842-D9A4-54A2B2676A6C}"/>
              </a:ext>
            </a:extLst>
          </p:cNvPr>
          <p:cNvSpPr/>
          <p:nvPr/>
        </p:nvSpPr>
        <p:spPr>
          <a:xfrm>
            <a:off x="490546" y="1565723"/>
            <a:ext cx="1033781" cy="17394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씬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B00BC05-102E-23BE-EA16-4A963A0E33BD}"/>
              </a:ext>
            </a:extLst>
          </p:cNvPr>
          <p:cNvSpPr/>
          <p:nvPr/>
        </p:nvSpPr>
        <p:spPr>
          <a:xfrm>
            <a:off x="490546" y="1351259"/>
            <a:ext cx="1033781" cy="177746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씬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A428468-1227-6781-9D63-CDD744FD2B30}"/>
              </a:ext>
            </a:extLst>
          </p:cNvPr>
          <p:cNvSpPr/>
          <p:nvPr/>
        </p:nvSpPr>
        <p:spPr>
          <a:xfrm>
            <a:off x="6534857" y="1712901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vivrincube_content_table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FD8D3EC2-FCD9-DD66-86C2-3EA5E23488E9}"/>
              </a:ext>
            </a:extLst>
          </p:cNvPr>
          <p:cNvSpPr/>
          <p:nvPr/>
        </p:nvSpPr>
        <p:spPr>
          <a:xfrm>
            <a:off x="6534856" y="2285159"/>
            <a:ext cx="1759391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6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32375FD1-B0DE-DFB2-E83C-ABBA540EFE4A}"/>
              </a:ext>
            </a:extLst>
          </p:cNvPr>
          <p:cNvSpPr/>
          <p:nvPr/>
        </p:nvSpPr>
        <p:spPr>
          <a:xfrm>
            <a:off x="6540451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 되지 않은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8D05FE39-668C-4011-654A-DCC08C9627D7}"/>
              </a:ext>
            </a:extLst>
          </p:cNvPr>
          <p:cNvSpPr/>
          <p:nvPr/>
        </p:nvSpPr>
        <p:spPr>
          <a:xfrm>
            <a:off x="6540451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로딩 화면에 표기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39344772-E460-5DFD-63CA-A33564BCC240}"/>
              </a:ext>
            </a:extLst>
          </p:cNvPr>
          <p:cNvSpPr/>
          <p:nvPr/>
        </p:nvSpPr>
        <p:spPr>
          <a:xfrm>
            <a:off x="6540451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8DB0213B-EFB4-2991-DD0C-60C91B4E66F7}"/>
              </a:ext>
            </a:extLst>
          </p:cNvPr>
          <p:cNvSpPr/>
          <p:nvPr/>
        </p:nvSpPr>
        <p:spPr>
          <a:xfrm>
            <a:off x="6540451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1EBF3F73-326A-11C3-33E2-7C3D25AC62E1}"/>
              </a:ext>
            </a:extLst>
          </p:cNvPr>
          <p:cNvCxnSpPr>
            <a:cxnSpLocks/>
            <a:stCxn id="78" idx="2"/>
            <a:endCxn id="81" idx="0"/>
          </p:cNvCxnSpPr>
          <p:nvPr/>
        </p:nvCxnSpPr>
        <p:spPr>
          <a:xfrm>
            <a:off x="7420146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C9D9916D-2FD6-D99C-3B3B-C9AA3021028E}"/>
              </a:ext>
            </a:extLst>
          </p:cNvPr>
          <p:cNvCxnSpPr>
            <a:cxnSpLocks/>
            <a:stCxn id="81" idx="2"/>
            <a:endCxn id="79" idx="0"/>
          </p:cNvCxnSpPr>
          <p:nvPr/>
        </p:nvCxnSpPr>
        <p:spPr>
          <a:xfrm>
            <a:off x="7420146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D6F36A0-4F44-E0DF-A579-CEF1F4720BF4}"/>
              </a:ext>
            </a:extLst>
          </p:cNvPr>
          <p:cNvCxnSpPr>
            <a:cxnSpLocks/>
            <a:stCxn id="79" idx="2"/>
            <a:endCxn id="82" idx="0"/>
          </p:cNvCxnSpPr>
          <p:nvPr/>
        </p:nvCxnSpPr>
        <p:spPr>
          <a:xfrm>
            <a:off x="7420146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6702E4D3-D7E2-587D-5B4B-131243B3A3E8}"/>
              </a:ext>
            </a:extLst>
          </p:cNvPr>
          <p:cNvSpPr/>
          <p:nvPr/>
        </p:nvSpPr>
        <p:spPr>
          <a:xfrm>
            <a:off x="8657750" y="3376215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 클리어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발생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ADED1A5C-2CFC-7ED9-E2C4-99E1218BFF52}"/>
              </a:ext>
            </a:extLst>
          </p:cNvPr>
          <p:cNvSpPr/>
          <p:nvPr/>
        </p:nvSpPr>
        <p:spPr>
          <a:xfrm>
            <a:off x="8657750" y="4551989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나머지 파티의 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강제 종료</a:t>
            </a: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39DCAAA5-EA10-0BD7-AC5B-2B560DF874A5}"/>
              </a:ext>
            </a:extLst>
          </p:cNvPr>
          <p:cNvSpPr/>
          <p:nvPr/>
        </p:nvSpPr>
        <p:spPr>
          <a:xfrm>
            <a:off x="8657750" y="3968162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</a:t>
            </a:r>
            <a:b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 처리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획득</a:t>
            </a: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DA2BAB4-FEFF-3C41-5F43-A5FB977C5D47}"/>
              </a:ext>
            </a:extLst>
          </p:cNvPr>
          <p:cNvSpPr/>
          <p:nvPr/>
        </p:nvSpPr>
        <p:spPr>
          <a:xfrm>
            <a:off x="8657750" y="5145953"/>
            <a:ext cx="1759390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5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</a:p>
        </p:txBody>
      </p: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C221518E-14BD-E6DC-1B81-DA63DE3863A0}"/>
              </a:ext>
            </a:extLst>
          </p:cNvPr>
          <p:cNvCxnSpPr>
            <a:cxnSpLocks/>
            <a:stCxn id="108" idx="2"/>
            <a:endCxn id="111" idx="0"/>
          </p:cNvCxnSpPr>
          <p:nvPr/>
        </p:nvCxnSpPr>
        <p:spPr>
          <a:xfrm>
            <a:off x="9537445" y="3776320"/>
            <a:ext cx="0" cy="19184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30B110EB-3D88-6F42-EAC7-80E66FCE299B}"/>
              </a:ext>
            </a:extLst>
          </p:cNvPr>
          <p:cNvCxnSpPr>
            <a:cxnSpLocks/>
            <a:stCxn id="111" idx="2"/>
            <a:endCxn id="110" idx="0"/>
          </p:cNvCxnSpPr>
          <p:nvPr/>
        </p:nvCxnSpPr>
        <p:spPr>
          <a:xfrm>
            <a:off x="9537445" y="4368267"/>
            <a:ext cx="0" cy="183722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39D49812-FE8A-86AA-CC16-EBEEFCEAD688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9537445" y="4952094"/>
            <a:ext cx="0" cy="193859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D213E426-5E9B-1493-4494-9148FD11C252}"/>
              </a:ext>
            </a:extLst>
          </p:cNvPr>
          <p:cNvSpPr/>
          <p:nvPr/>
        </p:nvSpPr>
        <p:spPr>
          <a:xfrm>
            <a:off x="6540451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EA8892A5-17DE-EB46-38D0-EC1DBD171C9F}"/>
              </a:ext>
            </a:extLst>
          </p:cNvPr>
          <p:cNvSpPr/>
          <p:nvPr/>
        </p:nvSpPr>
        <p:spPr>
          <a:xfrm>
            <a:off x="8649432" y="3107787"/>
            <a:ext cx="1759390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68AA19C1-6AB6-AF8B-14FD-D4B75B8B6410}"/>
              </a:ext>
            </a:extLst>
          </p:cNvPr>
          <p:cNvSpPr/>
          <p:nvPr/>
        </p:nvSpPr>
        <p:spPr>
          <a:xfrm>
            <a:off x="3114445" y="1715345"/>
            <a:ext cx="1759387" cy="400105"/>
          </a:xfrm>
          <a:prstGeom prst="roundRect">
            <a:avLst>
              <a:gd name="adj" fmla="val 530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83B1A922-94A3-2D7D-11A0-6C33C7F8083C}"/>
              </a:ext>
            </a:extLst>
          </p:cNvPr>
          <p:cNvSpPr/>
          <p:nvPr/>
        </p:nvSpPr>
        <p:spPr>
          <a:xfrm>
            <a:off x="3114445" y="2288574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3C5BBF13-0E02-E282-E32C-6D4D0E19B4CA}"/>
              </a:ext>
            </a:extLst>
          </p:cNvPr>
          <p:cNvCxnSpPr>
            <a:stCxn id="171" idx="3"/>
            <a:endCxn id="53" idx="1"/>
          </p:cNvCxnSpPr>
          <p:nvPr/>
        </p:nvCxnSpPr>
        <p:spPr>
          <a:xfrm flipV="1">
            <a:off x="4873832" y="2485212"/>
            <a:ext cx="1661024" cy="3415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ECCAE7E2-2247-EE30-1154-D4E73C5F011C}"/>
              </a:ext>
            </a:extLst>
          </p:cNvPr>
          <p:cNvCxnSpPr>
            <a:cxnSpLocks/>
            <a:stCxn id="170" idx="3"/>
            <a:endCxn id="47" idx="1"/>
          </p:cNvCxnSpPr>
          <p:nvPr/>
        </p:nvCxnSpPr>
        <p:spPr>
          <a:xfrm flipV="1">
            <a:off x="4873832" y="1912954"/>
            <a:ext cx="1661025" cy="2444"/>
          </a:xfrm>
          <a:prstGeom prst="line">
            <a:avLst/>
          </a:prstGeom>
          <a:ln>
            <a:solidFill>
              <a:srgbClr val="E2F0D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2FA2FD64-E6CD-ED61-1DAD-70D83DA12034}"/>
              </a:ext>
            </a:extLst>
          </p:cNvPr>
          <p:cNvSpPr/>
          <p:nvPr/>
        </p:nvSpPr>
        <p:spPr>
          <a:xfrm>
            <a:off x="3114445" y="2861988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E2F0D9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27B55586-9662-800E-3519-8A2A1E2B295D}"/>
              </a:ext>
            </a:extLst>
          </p:cNvPr>
          <p:cNvSpPr/>
          <p:nvPr/>
        </p:nvSpPr>
        <p:spPr>
          <a:xfrm>
            <a:off x="3101706" y="3435402"/>
            <a:ext cx="1772125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44501DBC-9F2E-D835-2919-0975C96E41D6}"/>
              </a:ext>
            </a:extLst>
          </p:cNvPr>
          <p:cNvSpPr/>
          <p:nvPr/>
        </p:nvSpPr>
        <p:spPr>
          <a:xfrm>
            <a:off x="3101705" y="4008631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6" name="다이아몬드 185">
            <a:extLst>
              <a:ext uri="{FF2B5EF4-FFF2-40B4-BE49-F238E27FC236}">
                <a16:creationId xmlns:a16="http://schemas.microsoft.com/office/drawing/2014/main" id="{389E30C8-1008-34F9-169B-FE9A6468B52F}"/>
              </a:ext>
            </a:extLst>
          </p:cNvPr>
          <p:cNvSpPr/>
          <p:nvPr/>
        </p:nvSpPr>
        <p:spPr>
          <a:xfrm>
            <a:off x="3109682" y="4575537"/>
            <a:ext cx="1759386" cy="683762"/>
          </a:xfrm>
          <a:prstGeom prst="diamond">
            <a:avLst/>
          </a:prstGeom>
          <a:noFill/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5B0F8E51-7F0F-A5EE-01EA-32DCC1077257}"/>
              </a:ext>
            </a:extLst>
          </p:cNvPr>
          <p:cNvSpPr/>
          <p:nvPr/>
        </p:nvSpPr>
        <p:spPr>
          <a:xfrm>
            <a:off x="3097912" y="4717365"/>
            <a:ext cx="1759386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파티가 있는가</a:t>
            </a:r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BFEFCDAB-4401-4043-5A3F-27569EF2B1A1}"/>
              </a:ext>
            </a:extLst>
          </p:cNvPr>
          <p:cNvSpPr/>
          <p:nvPr/>
        </p:nvSpPr>
        <p:spPr>
          <a:xfrm>
            <a:off x="3109682" y="5426099"/>
            <a:ext cx="175938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 파티 최종 승리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A5D61AD0-23B7-9AB9-63F3-166C738AA9E5}"/>
              </a:ext>
            </a:extLst>
          </p:cNvPr>
          <p:cNvSpPr/>
          <p:nvPr/>
        </p:nvSpPr>
        <p:spPr>
          <a:xfrm>
            <a:off x="4108433" y="5188341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185145C5-0918-8CA6-93E0-ECD2D5B09D71}"/>
              </a:ext>
            </a:extLst>
          </p:cNvPr>
          <p:cNvSpPr/>
          <p:nvPr/>
        </p:nvSpPr>
        <p:spPr>
          <a:xfrm>
            <a:off x="2626847" y="4658141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5">
                    <a:lumMod val="20000"/>
                    <a:lumOff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chemeClr val="accent5">
                  <a:lumMod val="20000"/>
                  <a:lumOff val="8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56B58260-8DB2-6ED2-7214-789229CE99DD}"/>
              </a:ext>
            </a:extLst>
          </p:cNvPr>
          <p:cNvSpPr/>
          <p:nvPr/>
        </p:nvSpPr>
        <p:spPr>
          <a:xfrm>
            <a:off x="3105209" y="6031584"/>
            <a:ext cx="1759386" cy="400105"/>
          </a:xfrm>
          <a:prstGeom prst="roundRect">
            <a:avLst>
              <a:gd name="adj" fmla="val 5304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0D52C9E3-9255-DDEE-1DBB-30689492EC21}"/>
              </a:ext>
            </a:extLst>
          </p:cNvPr>
          <p:cNvCxnSpPr>
            <a:cxnSpLocks/>
            <a:stCxn id="186" idx="2"/>
            <a:endCxn id="188" idx="0"/>
          </p:cNvCxnSpPr>
          <p:nvPr/>
        </p:nvCxnSpPr>
        <p:spPr>
          <a:xfrm>
            <a:off x="3989375" y="5259299"/>
            <a:ext cx="1" cy="16680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643BAA7D-DBD7-7486-D46D-0F3D030952F7}"/>
              </a:ext>
            </a:extLst>
          </p:cNvPr>
          <p:cNvCxnSpPr>
            <a:cxnSpLocks/>
            <a:stCxn id="170" idx="2"/>
            <a:endCxn id="171" idx="0"/>
          </p:cNvCxnSpPr>
          <p:nvPr/>
        </p:nvCxnSpPr>
        <p:spPr>
          <a:xfrm>
            <a:off x="3994139" y="2115450"/>
            <a:ext cx="0" cy="173124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id="{92EBE081-D9F3-A8A4-C4A6-CC1D146067ED}"/>
              </a:ext>
            </a:extLst>
          </p:cNvPr>
          <p:cNvCxnSpPr>
            <a:cxnSpLocks/>
            <a:stCxn id="171" idx="2"/>
            <a:endCxn id="183" idx="0"/>
          </p:cNvCxnSpPr>
          <p:nvPr/>
        </p:nvCxnSpPr>
        <p:spPr>
          <a:xfrm>
            <a:off x="3994139" y="2688679"/>
            <a:ext cx="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>
            <a:extLst>
              <a:ext uri="{FF2B5EF4-FFF2-40B4-BE49-F238E27FC236}">
                <a16:creationId xmlns:a16="http://schemas.microsoft.com/office/drawing/2014/main" id="{F49D939B-873D-9F6C-E226-81C4C5286CB2}"/>
              </a:ext>
            </a:extLst>
          </p:cNvPr>
          <p:cNvCxnSpPr>
            <a:cxnSpLocks/>
            <a:stCxn id="183" idx="2"/>
            <a:endCxn id="184" idx="0"/>
          </p:cNvCxnSpPr>
          <p:nvPr/>
        </p:nvCxnSpPr>
        <p:spPr>
          <a:xfrm flipH="1">
            <a:off x="3987769" y="3262093"/>
            <a:ext cx="6370" cy="173309"/>
          </a:xfrm>
          <a:prstGeom prst="straightConnector1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6BFEC3F-EFAC-9DDE-37B6-A7443A0F41FD}"/>
              </a:ext>
            </a:extLst>
          </p:cNvPr>
          <p:cNvCxnSpPr>
            <a:cxnSpLocks/>
            <a:stCxn id="184" idx="2"/>
            <a:endCxn id="185" idx="0"/>
          </p:cNvCxnSpPr>
          <p:nvPr/>
        </p:nvCxnSpPr>
        <p:spPr>
          <a:xfrm flipH="1">
            <a:off x="3987767" y="3835507"/>
            <a:ext cx="2" cy="173124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id="{7566AE15-4672-E988-3817-5DF8FAFF4EC3}"/>
              </a:ext>
            </a:extLst>
          </p:cNvPr>
          <p:cNvCxnSpPr>
            <a:cxnSpLocks/>
            <a:stCxn id="185" idx="2"/>
            <a:endCxn id="186" idx="0"/>
          </p:cNvCxnSpPr>
          <p:nvPr/>
        </p:nvCxnSpPr>
        <p:spPr>
          <a:xfrm>
            <a:off x="3987767" y="4408736"/>
            <a:ext cx="1608" cy="16680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63E6D5D8-96F5-D185-0E6A-71534F7CBAE5}"/>
              </a:ext>
            </a:extLst>
          </p:cNvPr>
          <p:cNvSpPr/>
          <p:nvPr/>
        </p:nvSpPr>
        <p:spPr>
          <a:xfrm>
            <a:off x="838563" y="4717364"/>
            <a:ext cx="1772123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DEEB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000" dirty="0">
                <a:solidFill>
                  <a:srgbClr val="DEEBF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플레이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340F5F05-5B9C-B656-7121-D3E851D80314}"/>
              </a:ext>
            </a:extLst>
          </p:cNvPr>
          <p:cNvCxnSpPr>
            <a:cxnSpLocks/>
            <a:stCxn id="186" idx="1"/>
            <a:endCxn id="243" idx="3"/>
          </p:cNvCxnSpPr>
          <p:nvPr/>
        </p:nvCxnSpPr>
        <p:spPr>
          <a:xfrm flipH="1" flipV="1">
            <a:off x="2610686" y="4917417"/>
            <a:ext cx="498996" cy="1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연결선: 꺾임 251">
            <a:extLst>
              <a:ext uri="{FF2B5EF4-FFF2-40B4-BE49-F238E27FC236}">
                <a16:creationId xmlns:a16="http://schemas.microsoft.com/office/drawing/2014/main" id="{1C55A497-9650-79D8-60B8-095447856511}"/>
              </a:ext>
            </a:extLst>
          </p:cNvPr>
          <p:cNvCxnSpPr>
            <a:cxnSpLocks/>
            <a:stCxn id="243" idx="2"/>
            <a:endCxn id="188" idx="1"/>
          </p:cNvCxnSpPr>
          <p:nvPr/>
        </p:nvCxnSpPr>
        <p:spPr>
          <a:xfrm rot="16200000" flipH="1">
            <a:off x="2162812" y="4679281"/>
            <a:ext cx="508683" cy="1385057"/>
          </a:xfrm>
          <a:prstGeom prst="bentConnector2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>
            <a:extLst>
              <a:ext uri="{FF2B5EF4-FFF2-40B4-BE49-F238E27FC236}">
                <a16:creationId xmlns:a16="http://schemas.microsoft.com/office/drawing/2014/main" id="{BEA4B683-EE1C-1F7A-F753-50EBEC83E89A}"/>
              </a:ext>
            </a:extLst>
          </p:cNvPr>
          <p:cNvCxnSpPr>
            <a:cxnSpLocks/>
            <a:stCxn id="188" idx="2"/>
            <a:endCxn id="194" idx="0"/>
          </p:cNvCxnSpPr>
          <p:nvPr/>
        </p:nvCxnSpPr>
        <p:spPr>
          <a:xfrm flipH="1">
            <a:off x="3984902" y="5826204"/>
            <a:ext cx="4474" cy="205380"/>
          </a:xfrm>
          <a:prstGeom prst="straightConnector1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사각형: 둥근 모서리 258">
            <a:extLst>
              <a:ext uri="{FF2B5EF4-FFF2-40B4-BE49-F238E27FC236}">
                <a16:creationId xmlns:a16="http://schemas.microsoft.com/office/drawing/2014/main" id="{37C145EC-574E-E88F-8464-FF2F42D99A8A}"/>
              </a:ext>
            </a:extLst>
          </p:cNvPr>
          <p:cNvSpPr/>
          <p:nvPr/>
        </p:nvSpPr>
        <p:spPr>
          <a:xfrm>
            <a:off x="3758615" y="3247561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5FDAE6FF-2DA6-A672-8B6C-CA6C4B751C76}"/>
              </a:ext>
            </a:extLst>
          </p:cNvPr>
          <p:cNvSpPr/>
          <p:nvPr/>
        </p:nvSpPr>
        <p:spPr>
          <a:xfrm>
            <a:off x="3758615" y="3821655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1" name="사각형: 둥근 모서리 260">
            <a:extLst>
              <a:ext uri="{FF2B5EF4-FFF2-40B4-BE49-F238E27FC236}">
                <a16:creationId xmlns:a16="http://schemas.microsoft.com/office/drawing/2014/main" id="{54DC54CE-EC18-F027-72EA-D3737442DF9A}"/>
              </a:ext>
            </a:extLst>
          </p:cNvPr>
          <p:cNvSpPr/>
          <p:nvPr/>
        </p:nvSpPr>
        <p:spPr>
          <a:xfrm>
            <a:off x="2474719" y="4920079"/>
            <a:ext cx="791854" cy="200053"/>
          </a:xfrm>
          <a:prstGeom prst="roundRect">
            <a:avLst>
              <a:gd name="adj" fmla="val 5304"/>
            </a:avLst>
          </a:prstGeom>
          <a:noFill/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077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BE15B0-92BF-240C-394C-50EA1490D47B}"/>
              </a:ext>
            </a:extLst>
          </p:cNvPr>
          <p:cNvSpPr txBox="1"/>
          <p:nvPr/>
        </p:nvSpPr>
        <p:spPr>
          <a:xfrm>
            <a:off x="2756694" y="2792841"/>
            <a:ext cx="6858000" cy="14380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작업 책갈피</a:t>
            </a:r>
            <a:endParaRPr lang="en-US" altLang="ko-KR" sz="6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633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F74ADA0-7C2F-2548-9F45-F76A0766A09F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1D764DB-00D1-CD06-8BFC-4D60C6AB7724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8954BE8-978E-E131-B18C-3EB570A4FC41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7F583-6588-D84D-A8AA-5113C0924DE0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D3DF3-E54D-9889-F883-962D856C28B4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54D63BDA-B8F2-BAC7-349F-66EA949FCF6E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953AC8-DA1E-0443-5762-4FCEB2B9D10F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45F91C0C-2761-BDC7-F2E1-A5D0AEA834C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52C0-0AB5-D4C6-6714-D4B0A3C1DD0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5A748E-A9D9-4C9C-EAF8-54E5C863CFF6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4FAD5F90-8512-954F-2995-124F299DC46A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FE1942-7A45-2003-1D84-5703E5FF841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C8B7F50A-6D76-888F-8C93-160A632D627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4409C6B-97AC-8049-60C7-69BC8533AF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87932D-2420-31DA-1E62-AFBC5659507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403BA5E-FC52-7C87-9ADD-D3BFCD8EC565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9A1240B-BA53-AC89-D79D-C245ECAE6806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06FC27BC-FB4B-C70A-124E-9E3D9C08C21F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F57A26-2058-33DA-F5DD-6B3D00F7E90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69EDD07-D250-E37D-B969-FA278F5FC8A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108F93B9-65A4-36EC-FD74-6617BA1F2E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0298C2-A374-5F92-888A-922F358780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6A54553F-7448-B8BB-7E48-8C0EEF324548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BC5808C-E582-599D-7D91-D8D2E3E8D89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8644B4DA-3EF7-EA3E-FFDF-FD3A58BEF7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E029083-67BE-AA04-0357-E351044BEA7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1573EDC6-13AD-D9D8-BFFD-4D6442768AFE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74333CBD-3321-539F-010D-E6B851F5D64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다이아몬드 48">
            <a:extLst>
              <a:ext uri="{FF2B5EF4-FFF2-40B4-BE49-F238E27FC236}">
                <a16:creationId xmlns:a16="http://schemas.microsoft.com/office/drawing/2014/main" id="{F65CCFF7-7EC8-8BBB-582C-EF6EAE6695A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F8F73-99D4-75F0-C490-B4E50040385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D883C4-201F-4C54-4B0F-006BE3D2C54D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1FAE28-7763-1E16-29C0-8F38068116E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5197EB-FB91-1EC4-B050-88161DFDF8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53942B7-A28B-F7D0-93B4-E7BFEAED883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5B45BD4-18FA-CA6D-03CF-83090D2369E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4B8B6EFC-B3DA-8FE2-113B-9B451F56A09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10E748-1193-EA58-A849-5C6AE990F99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F5FCC-DAE6-FBAD-DCE0-58905F3F2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88387DB-F225-EAE9-277D-429F03C4C3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13B371C-9939-CDE2-0D9B-986D3DE951C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21343C-CE70-0383-B55B-1F39107026D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E42F81-62BB-C4AD-922F-DAA1052CBFD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2CB294E-2920-717D-5E62-44CF58BFE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BB6872-829A-EAE1-638C-4211F8B7CBE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E9500E-6315-630E-5172-D73064E2F638}"/>
              </a:ext>
            </a:extLst>
          </p:cNvPr>
          <p:cNvSpPr txBox="1"/>
          <p:nvPr/>
        </p:nvSpPr>
        <p:spPr>
          <a:xfrm>
            <a:off x="266698" y="1225344"/>
            <a:ext cx="68580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서가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서에서 조율되는 항목들은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EBE8F49-B442-3D2C-6DC6-57F18C7FFB58}"/>
              </a:ext>
            </a:extLst>
          </p:cNvPr>
          <p:cNvCxnSpPr>
            <a:cxnSpLocks/>
          </p:cNvCxnSpPr>
          <p:nvPr/>
        </p:nvCxnSpPr>
        <p:spPr>
          <a:xfrm>
            <a:off x="586717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55477670-CD24-B92F-121C-8D348715F925}"/>
              </a:ext>
            </a:extLst>
          </p:cNvPr>
          <p:cNvSpPr/>
          <p:nvPr/>
        </p:nvSpPr>
        <p:spPr>
          <a:xfrm>
            <a:off x="3106717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145B1B-9F81-81A1-1429-F801E3BA543B}"/>
              </a:ext>
            </a:extLst>
          </p:cNvPr>
          <p:cNvSpPr txBox="1"/>
          <p:nvPr/>
        </p:nvSpPr>
        <p:spPr>
          <a:xfrm>
            <a:off x="1033567" y="641053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F266CC3-E237-294A-993C-6B2A050ECF9C}"/>
              </a:ext>
            </a:extLst>
          </p:cNvPr>
          <p:cNvCxnSpPr>
            <a:cxnSpLocks/>
          </p:cNvCxnSpPr>
          <p:nvPr/>
        </p:nvCxnSpPr>
        <p:spPr>
          <a:xfrm>
            <a:off x="32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A54EF433-A196-E164-1F58-745E773C7338}"/>
              </a:ext>
            </a:extLst>
          </p:cNvPr>
          <p:cNvSpPr/>
          <p:nvPr/>
        </p:nvSpPr>
        <p:spPr>
          <a:xfrm>
            <a:off x="58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3C2116EB-1E64-4B14-0082-33CF6059CFFA}"/>
              </a:ext>
            </a:extLst>
          </p:cNvPr>
          <p:cNvCxnSpPr>
            <a:cxnSpLocks/>
          </p:cNvCxnSpPr>
          <p:nvPr/>
        </p:nvCxnSpPr>
        <p:spPr>
          <a:xfrm>
            <a:off x="5992413" y="6709659"/>
            <a:ext cx="252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FC737633-5803-AD2F-A188-FD74E9B6CF20}"/>
              </a:ext>
            </a:extLst>
          </p:cNvPr>
          <p:cNvSpPr/>
          <p:nvPr/>
        </p:nvSpPr>
        <p:spPr>
          <a:xfrm>
            <a:off x="8512413" y="6619659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8002CCD-7862-0CF0-4936-9F2277EEFD8F}"/>
              </a:ext>
            </a:extLst>
          </p:cNvPr>
          <p:cNvCxnSpPr>
            <a:cxnSpLocks/>
          </p:cNvCxnSpPr>
          <p:nvPr/>
        </p:nvCxnSpPr>
        <p:spPr>
          <a:xfrm>
            <a:off x="8692413" y="6709659"/>
            <a:ext cx="252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8E2F303-947A-AF9D-E63F-B0112601AC88}"/>
              </a:ext>
            </a:extLst>
          </p:cNvPr>
          <p:cNvSpPr/>
          <p:nvPr/>
        </p:nvSpPr>
        <p:spPr>
          <a:xfrm>
            <a:off x="11212413" y="6619659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F43FE-1B34-82A5-4D43-AA74AB18E1AA}"/>
              </a:ext>
            </a:extLst>
          </p:cNvPr>
          <p:cNvSpPr txBox="1"/>
          <p:nvPr/>
        </p:nvSpPr>
        <p:spPr>
          <a:xfrm>
            <a:off x="3679588" y="6410537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2F9CEF-092E-F041-4467-C8585198D53D}"/>
              </a:ext>
            </a:extLst>
          </p:cNvPr>
          <p:cNvSpPr txBox="1"/>
          <p:nvPr/>
        </p:nvSpPr>
        <p:spPr>
          <a:xfrm>
            <a:off x="635978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9F209E-B632-427D-DE18-0132EF3F18B0}"/>
              </a:ext>
            </a:extLst>
          </p:cNvPr>
          <p:cNvSpPr txBox="1"/>
          <p:nvPr/>
        </p:nvSpPr>
        <p:spPr>
          <a:xfrm>
            <a:off x="9122851" y="6410536"/>
            <a:ext cx="178526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6267BA94-9099-D324-6246-DCEB828CBA4C}"/>
              </a:ext>
            </a:extLst>
          </p:cNvPr>
          <p:cNvGraphicFramePr>
            <a:graphicFrameLocks noGrp="1"/>
          </p:cNvGraphicFramePr>
          <p:nvPr/>
        </p:nvGraphicFramePr>
        <p:xfrm>
          <a:off x="803478" y="2421834"/>
          <a:ext cx="6093038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052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1959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4893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241626">
                  <a:extLst>
                    <a:ext uri="{9D8B030D-6E8A-4147-A177-3AD203B41FA5}">
                      <a16:colId xmlns:a16="http://schemas.microsoft.com/office/drawing/2014/main" val="198628035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조율의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468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98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최대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14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포인트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12169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활성 제한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49443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레벨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or 5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50322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모든 룬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80604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선택한 각인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어빌리티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스톤 효과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 적용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증가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37255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1A977E1-43D4-CBF5-CE7E-A97202E04F00}"/>
              </a:ext>
            </a:extLst>
          </p:cNvPr>
          <p:cNvSpPr txBox="1"/>
          <p:nvPr/>
        </p:nvSpPr>
        <p:spPr>
          <a:xfrm>
            <a:off x="7124698" y="4864915"/>
            <a:ext cx="372744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(70~72 page)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E6BD3-A0E8-75BF-62FB-20BC996E5CB5}"/>
              </a:ext>
            </a:extLst>
          </p:cNvPr>
          <p:cNvSpPr/>
          <p:nvPr/>
        </p:nvSpPr>
        <p:spPr>
          <a:xfrm>
            <a:off x="7124699" y="2415943"/>
            <a:ext cx="4357603" cy="24489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18B610-3966-785C-0903-62A90F9BD804}"/>
              </a:ext>
            </a:extLst>
          </p:cNvPr>
          <p:cNvSpPr/>
          <p:nvPr/>
        </p:nvSpPr>
        <p:spPr>
          <a:xfrm>
            <a:off x="7124700" y="2415942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E6338-585C-0A6B-3970-F70C6D43EB3E}"/>
              </a:ext>
            </a:extLst>
          </p:cNvPr>
          <p:cNvSpPr txBox="1"/>
          <p:nvPr/>
        </p:nvSpPr>
        <p:spPr>
          <a:xfrm>
            <a:off x="7124700" y="2419604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FB9B1C-E8AE-86E1-B2B5-588C55724E9F}"/>
              </a:ext>
            </a:extLst>
          </p:cNvPr>
          <p:cNvSpPr txBox="1"/>
          <p:nvPr/>
        </p:nvSpPr>
        <p:spPr>
          <a:xfrm>
            <a:off x="1504363" y="5401193"/>
            <a:ext cx="68580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이거 페이지 자체를 상세 정보로 넘길까</a:t>
            </a:r>
            <a:r>
              <a:rPr lang="en-US" altLang="ko-KR" sz="2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en-US" altLang="ko-KR" sz="14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5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EDEF-2A05-DA1F-CBDE-1E6C8F097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1E31935-0586-6DDE-079B-AE623999C4DE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3C20D0-BDDA-06F2-F32E-6AD07F6E33B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14DFD4-B13B-BFCF-D9A2-104DF2AC7C7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FE5EC-9FB2-316F-AF6E-1059C25DD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046A0418-3E39-C594-A285-D098C9884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6B3261-00A3-81A8-6D27-0CE78E43FC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0EE715-587B-9E7A-E867-7E7666932026}"/>
              </a:ext>
            </a:extLst>
          </p:cNvPr>
          <p:cNvSpPr txBox="1"/>
          <p:nvPr/>
        </p:nvSpPr>
        <p:spPr>
          <a:xfrm>
            <a:off x="266699" y="1225344"/>
            <a:ext cx="6078117" cy="4394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레벨은 로비 역할을 하는 마름모 모양의 작은 공간입니다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 위치하게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모양의 큐브 기둥 위에서만 이동 할 수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푸른색 영역으로 표시된 공간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정마름모이며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한 변의 길이는 약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5~10m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배경은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유사한 뉘앙스입니다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주변은 큐브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거대한 돌 기둥으로 둘러 싸여 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바닥은 짙은 안개로 인해 보이지 않습니다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중앙에 전투정비소가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카메라의 줌인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줌아웃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기능이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카메라는 고정 되지 않고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캐릭터에 종속되어 캐릭터 이동 시 카메라도 그에 맞춰 이동합니다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CD4E1F8-29BD-3F85-9E9C-12B80F17F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453009" y="1529839"/>
            <a:ext cx="5364098" cy="3008923"/>
          </a:xfrm>
          <a:prstGeom prst="rect">
            <a:avLst/>
          </a:prstGeom>
          <a:ln>
            <a:solidFill>
              <a:srgbClr val="FAEBD3"/>
            </a:solidFill>
          </a:ln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0BA3B2B-D9FE-2356-E978-0AE587B39581}"/>
              </a:ext>
            </a:extLst>
          </p:cNvPr>
          <p:cNvCxnSpPr>
            <a:cxnSpLocks/>
          </p:cNvCxnSpPr>
          <p:nvPr/>
        </p:nvCxnSpPr>
        <p:spPr>
          <a:xfrm flipV="1">
            <a:off x="7716594" y="1641723"/>
            <a:ext cx="1323975" cy="6762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B20E56-0453-8EA0-A655-DA3A20A708A4}"/>
              </a:ext>
            </a:extLst>
          </p:cNvPr>
          <p:cNvSpPr txBox="1"/>
          <p:nvPr/>
        </p:nvSpPr>
        <p:spPr>
          <a:xfrm rot="19978386">
            <a:off x="7943774" y="1636009"/>
            <a:ext cx="792026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highlight>
                  <a:srgbClr val="000000"/>
                </a:highlight>
                <a:latin typeface="리디바탕" panose="020B0600000101010101" pitchFamily="34" charset="-127"/>
                <a:ea typeface="리디바탕" panose="020B0600000101010101" pitchFamily="34" charset="-127"/>
              </a:rPr>
              <a:t>5~10m</a:t>
            </a:r>
            <a:endParaRPr lang="en-US" altLang="ko-KR" sz="1000" dirty="0">
              <a:solidFill>
                <a:schemeClr val="accent1"/>
              </a:solidFill>
              <a:highlight>
                <a:srgbClr val="000000"/>
              </a:highligh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1B1490C3-6285-3436-81DD-B9F38E3FC0FA}"/>
              </a:ext>
            </a:extLst>
          </p:cNvPr>
          <p:cNvSpPr/>
          <p:nvPr/>
        </p:nvSpPr>
        <p:spPr>
          <a:xfrm>
            <a:off x="7783270" y="1701254"/>
            <a:ext cx="2676525" cy="1581150"/>
          </a:xfrm>
          <a:custGeom>
            <a:avLst/>
            <a:gdLst>
              <a:gd name="connsiteX0" fmla="*/ 1323975 w 2676525"/>
              <a:gd name="connsiteY0" fmla="*/ 0 h 1581150"/>
              <a:gd name="connsiteX1" fmla="*/ 0 w 2676525"/>
              <a:gd name="connsiteY1" fmla="*/ 676275 h 1581150"/>
              <a:gd name="connsiteX2" fmla="*/ 1362075 w 2676525"/>
              <a:gd name="connsiteY2" fmla="*/ 1581150 h 1581150"/>
              <a:gd name="connsiteX3" fmla="*/ 2676525 w 2676525"/>
              <a:gd name="connsiteY3" fmla="*/ 619125 h 1581150"/>
              <a:gd name="connsiteX4" fmla="*/ 1323975 w 2676525"/>
              <a:gd name="connsiteY4" fmla="*/ 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525" h="1581150">
                <a:moveTo>
                  <a:pt x="1323975" y="0"/>
                </a:moveTo>
                <a:lnTo>
                  <a:pt x="0" y="676275"/>
                </a:lnTo>
                <a:lnTo>
                  <a:pt x="1362075" y="1581150"/>
                </a:lnTo>
                <a:lnTo>
                  <a:pt x="2676525" y="619125"/>
                </a:lnTo>
                <a:lnTo>
                  <a:pt x="1323975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9E31A40-199A-0B9C-8A4E-8870239E2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65884" y="4605221"/>
            <a:ext cx="2651222" cy="1486010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6427A92-BF5B-5EB5-CB12-D2AB1AD1E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3009" y="4605223"/>
            <a:ext cx="2651227" cy="148601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776671-1814-B1DD-A1BA-D39CBB584B8A}"/>
              </a:ext>
            </a:extLst>
          </p:cNvPr>
          <p:cNvSpPr txBox="1"/>
          <p:nvPr/>
        </p:nvSpPr>
        <p:spPr>
          <a:xfrm>
            <a:off x="6737326" y="3776870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크기의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5A96DB-91CF-5FE3-1DDB-5818BCA651DC}"/>
              </a:ext>
            </a:extLst>
          </p:cNvPr>
          <p:cNvSpPr txBox="1"/>
          <p:nvPr/>
        </p:nvSpPr>
        <p:spPr>
          <a:xfrm>
            <a:off x="8666580" y="3532114"/>
            <a:ext cx="979268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정마름모의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기둥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0115E3-FDDC-EA1C-03D8-6335A9FDA6D2}"/>
              </a:ext>
            </a:extLst>
          </p:cNvPr>
          <p:cNvSpPr txBox="1"/>
          <p:nvPr/>
        </p:nvSpPr>
        <p:spPr>
          <a:xfrm>
            <a:off x="10017487" y="3042005"/>
            <a:ext cx="1155645" cy="33855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안개로 인해</a:t>
            </a:r>
            <a:b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보이지</a:t>
            </a:r>
            <a:r>
              <a:rPr lang="en-US" altLang="ko-KR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않는 바닥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319E-5768-1CCA-29E4-4A7D6CC2E4A4}"/>
              </a:ext>
            </a:extLst>
          </p:cNvPr>
          <p:cNvSpPr/>
          <p:nvPr/>
        </p:nvSpPr>
        <p:spPr>
          <a:xfrm>
            <a:off x="6454548" y="152674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6AF73A-25D0-DEB5-FC01-CE5CCFCC7B90}"/>
              </a:ext>
            </a:extLst>
          </p:cNvPr>
          <p:cNvSpPr txBox="1"/>
          <p:nvPr/>
        </p:nvSpPr>
        <p:spPr>
          <a:xfrm>
            <a:off x="6454548" y="153040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 예시 이미지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A5AFB1-D344-BA67-E664-34439EB17C40}"/>
              </a:ext>
            </a:extLst>
          </p:cNvPr>
          <p:cNvSpPr/>
          <p:nvPr/>
        </p:nvSpPr>
        <p:spPr>
          <a:xfrm>
            <a:off x="6454548" y="4601559"/>
            <a:ext cx="1101158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55C2C0-7CF3-6194-44CA-9FC30011ECAC}"/>
              </a:ext>
            </a:extLst>
          </p:cNvPr>
          <p:cNvSpPr txBox="1"/>
          <p:nvPr/>
        </p:nvSpPr>
        <p:spPr>
          <a:xfrm>
            <a:off x="6454548" y="4605221"/>
            <a:ext cx="110115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x1.5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95EC24B-2C6C-9294-B159-9A1BC95FD770}"/>
              </a:ext>
            </a:extLst>
          </p:cNvPr>
          <p:cNvSpPr/>
          <p:nvPr/>
        </p:nvSpPr>
        <p:spPr>
          <a:xfrm>
            <a:off x="9165884" y="4603844"/>
            <a:ext cx="1059204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9F5E8A-4E16-DDD9-B4E1-A20AA45B19DD}"/>
              </a:ext>
            </a:extLst>
          </p:cNvPr>
          <p:cNvSpPr txBox="1"/>
          <p:nvPr/>
        </p:nvSpPr>
        <p:spPr>
          <a:xfrm>
            <a:off x="9165884" y="4607506"/>
            <a:ext cx="105920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Zoom out x2.0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052A5FA-27F4-BA31-D020-721F84B50C62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E77A7D4B-4F38-8B50-A18E-338D35571C3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2BD2AF2-3861-1241-5752-C8447C842FB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B8E23D-B4B0-3871-B18F-8E75B851AD7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E172AA-B3C1-2B02-40C3-71736A31C8E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2D9E974-AA1E-BBB3-4E7C-15568395195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09A00B9-1A6D-7C7E-6BDF-B10AF60764A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974FCB8-C7BD-24EE-7D86-BEEDEB2FC43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A389F4-7D81-6C4B-95C2-9013ACDFE41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049DC6E-E243-E3CC-C967-BA0552597822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610A7D-6E81-FD06-7D86-7CD9A488AE0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ABDFE0-9110-535A-B6AC-9E517B00B9B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D68C10-AFCF-3465-25B5-7D18ABAC310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984832-FFD6-8486-55DB-08D6190121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0E9130-BBDE-3492-507F-FF0FB37AAC10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14FA76C-27B8-33F3-937B-9480F791A06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6C648ED-145D-2344-9642-3DC9741CE446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A8ADDF-6F39-129E-8B33-8B1AE2BDB3E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32277F2-4F92-B230-1DA2-F7DEFD0A4E4D}"/>
              </a:ext>
            </a:extLst>
          </p:cNvPr>
          <p:cNvSpPr/>
          <p:nvPr/>
        </p:nvSpPr>
        <p:spPr>
          <a:xfrm>
            <a:off x="8596618" y="1974560"/>
            <a:ext cx="1076880" cy="749674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D1B785-0541-662B-4049-0FB1466EBE69}"/>
              </a:ext>
            </a:extLst>
          </p:cNvPr>
          <p:cNvSpPr txBox="1"/>
          <p:nvPr/>
        </p:nvSpPr>
        <p:spPr>
          <a:xfrm>
            <a:off x="8658892" y="2797008"/>
            <a:ext cx="890688" cy="21544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가능 영역</a:t>
            </a:r>
            <a:endParaRPr lang="en-US" altLang="ko-KR" sz="800" dirty="0">
              <a:solidFill>
                <a:schemeClr val="accent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D5262-6957-6A9F-3810-D3929A0E632A}"/>
              </a:ext>
            </a:extLst>
          </p:cNvPr>
          <p:cNvSpPr txBox="1"/>
          <p:nvPr/>
        </p:nvSpPr>
        <p:spPr>
          <a:xfrm>
            <a:off x="9342503" y="2255566"/>
            <a:ext cx="670913" cy="223052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전투정비소</a:t>
            </a:r>
            <a:endParaRPr lang="en-US" altLang="ko-KR" sz="8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2565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크게 축복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가지로 나뉘어지며 각각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효과가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안정적이지만 낮은 효과의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발생하지만 높은 효과의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도움이 되는 버프들로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EEFB3-DFDE-BE6A-F1A6-6353BFF3FB3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0259750-C5C3-0370-D1F7-83E978DE9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173867"/>
              </p:ext>
            </p:extLst>
          </p:nvPr>
        </p:nvGraphicFramePr>
        <p:xfrm>
          <a:off x="741943" y="3078203"/>
          <a:ext cx="10788298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강렬한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날카로운 감각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강한 충격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되감기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스킬 재사용 대기시간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세포 증식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신진대사 활성화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쾌속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강철 피부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CE35E1CC-28DB-6D77-238A-4339E6C763F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474BF85-B195-0EB0-A7F8-A0DCF49D471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5008DDD7-9E98-D42D-BA68-38D67C5636CB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CC383C2-5A20-0E56-1536-E43ECFD3B35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B626FA1-762B-FB8C-8069-897E7352E961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3E58319-2A7E-3946-9B8F-38A5EAB2BFE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0BFC097D-A953-B9DA-C59D-F09BB9F83E7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6F6422A-A9BD-C20E-21C8-7A7B86D7700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743E3DE7-5DD8-1CFB-F67C-C293927D9D4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D0DEF86-C109-DEBC-81E6-3E1A05CB361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6B55444C-E158-F8A8-F109-69134397442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5C82C-2AD1-123E-3DC3-84956F3B808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E45EF2-7B36-53EF-C167-31AF67EDB45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A4AA7A-3EC7-4E3B-A2BA-A1CBA9E4D31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0CFF3D-7F5B-B7BC-C66D-CEC9D26540A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39C07E-8CF0-4B1E-099E-CBD22AEF044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2F7DD05-96AD-C0C2-19EA-4F837487A79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E3DA2E68-E4F4-5DB0-0B55-B7A060380F0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3A5F4F-1F00-B48B-3D54-2FC239969DE9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816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>
            <a:extLst>
              <a:ext uri="{FF2B5EF4-FFF2-40B4-BE49-F238E27FC236}">
                <a16:creationId xmlns:a16="http://schemas.microsoft.com/office/drawing/2014/main" id="{A94AE13C-4A1B-D7C8-F26F-37652DCCAF70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4C1A61A-2BDD-9F37-723F-6D48E5398D06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CC5546E-9F9C-7E96-119B-13BDC727A3F5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4BC50-9ED7-BF26-CDC6-047575495C9E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6D62C-7AD4-1347-A9D3-10685BF6A8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F282CC-575E-BE3D-B7FB-732F9F6CCE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1A4D5B93-5A8E-BCB7-CB8E-7C09E6565BCC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A1E281-A008-7DED-49E3-1E8481D17171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3F5017BE-BB80-B8C8-748A-96BF3E0D20B1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44A1C-A26D-360A-4263-2900A640893E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84AD82DD-78FB-4030-1344-BB8529A6F352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7792F9-3CAA-F3C4-FCB0-38DB6D215FF7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184B83C-CC24-C7CD-4404-6C9B30192F2C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C17669-F550-CDF8-81BD-6B09845FB1EE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8CC6E1-048A-4D44-4F1C-3081CBB7758E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4070714-3C7B-A403-2C4C-D329AFE75309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9324945-096B-5BB6-E2DA-C2870C5164E6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BC7B743-A03C-4D69-6800-78A1244A80B4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072398-46C2-367B-7ED4-51D6D7A146B5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A07B6-D315-6188-0E0A-D0600D441F26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C884C5-7945-8DB6-8F34-9A9D4B3F0D0F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A59F-176F-27E8-F8D8-32D63555F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9DE44D4-4A23-8130-4732-76BBE5D9E1A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308136-A591-1C60-BD12-A9316EC87DA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BABFE5-88B9-343B-5D84-1A743A26B8A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4761A710-8328-8935-E53B-9C8E368DBB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12840B-6117-1740-A676-EB502A2D203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B37A3-D7E6-0190-5084-0D564640A228}"/>
              </a:ext>
            </a:extLst>
          </p:cNvPr>
          <p:cNvSpPr txBox="1"/>
          <p:nvPr/>
        </p:nvSpPr>
        <p:spPr>
          <a:xfrm>
            <a:off x="266700" y="1235176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F9339AFE-1375-E16A-F345-B2E7B3128324}"/>
              </a:ext>
            </a:extLst>
          </p:cNvPr>
          <p:cNvGraphicFramePr>
            <a:graphicFrameLocks noGrp="1"/>
          </p:cNvGraphicFramePr>
          <p:nvPr/>
        </p:nvGraphicFramePr>
        <p:xfrm>
          <a:off x="759766" y="1836734"/>
          <a:ext cx="10788298" cy="3566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4000983">
                  <a:extLst>
                    <a:ext uri="{9D8B030D-6E8A-4147-A177-3AD203B41FA5}">
                      <a16:colId xmlns:a16="http://schemas.microsoft.com/office/drawing/2014/main" val="304418435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저주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잠식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야수의 심장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열정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실험 실패 약물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과잉 공급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압도적인 질량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눈 먼 자의 복수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패널티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적용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암흑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혈귀술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받는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승리 시 보상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배 증가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패배 시 보상을 받지 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14616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위험한 곡예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확률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치명타 피해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이동기 사용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기상기 사용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83797D-C287-9548-39F5-8450F1531F9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05C3478-D827-894D-56FE-EC1A1C1D8B2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76EA94AC-7978-B693-29C1-ED5F9854ED8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1ED3CD2-DDBC-3567-3CB7-51EF0890380A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76B91505-F608-9E11-1A87-CF3F7140CBF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0614E8-3BC0-E5AD-2646-41CDF664C7F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8B8B3AC7-ECEA-81F3-E0F3-91F474F82B6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F2B0030-C2F1-D793-3B56-8AE663583EE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3FC7FA49-56F0-FEDF-F6CF-C5D4210F130B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3A1EA61-2D3A-EBD0-F31E-EF64D358554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6ABFB46-E65F-12B8-A3BC-3F902786AA2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6AA53-DC8F-3922-9D25-EB250CA3412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20597-B643-3585-2BD7-F69E3A4C4B16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57D51B-FD4B-78A5-1DF8-C81141D0EAD1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C871D2-A722-CAA5-9A3E-B0357DD602E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7BD21-A4E8-9F28-D747-CBA748323A97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EE7FB2-6643-D772-6434-D5CF8762C12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A202A206-6FB9-E948-4A7D-619C55EFC267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D5367-B4DF-1530-03FA-2589785CE0F3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122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888E3-1BA9-1439-5DB4-EB30C1EB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31727EC-C8B9-B435-270F-740762FB28B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07855B-97B7-12A6-23E6-7DD1E140B0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2E35BA-8EB2-2EE6-963C-57F5DED302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로스트아크 로고 | 로아 인벤">
            <a:extLst>
              <a:ext uri="{FF2B5EF4-FFF2-40B4-BE49-F238E27FC236}">
                <a16:creationId xmlns:a16="http://schemas.microsoft.com/office/drawing/2014/main" id="{B6E1D754-78D8-80EF-65DC-76963E909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53D26-D66E-8315-5908-7C276E6FE3E3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6963F2-A853-23CC-5091-7D5ECC1F1248}"/>
              </a:ext>
            </a:extLst>
          </p:cNvPr>
          <p:cNvSpPr txBox="1"/>
          <p:nvPr/>
        </p:nvSpPr>
        <p:spPr>
          <a:xfrm>
            <a:off x="266700" y="1235176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리더의 자질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효과는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명만 선택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다른 파티원이 선택 중일 때 비활성화 되어 선택이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파티원은 모든 라운드에서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되어 사용 할 수 없으며 파티장은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24D07591-591D-50E0-F50B-647B00342ADD}"/>
              </a:ext>
            </a:extLst>
          </p:cNvPr>
          <p:cNvGraphicFramePr>
            <a:graphicFrameLocks noGrp="1"/>
          </p:cNvGraphicFramePr>
          <p:nvPr/>
        </p:nvGraphicFramePr>
        <p:xfrm>
          <a:off x="741943" y="3078203"/>
          <a:ext cx="10788298" cy="3260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683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8001966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</a:tblGrid>
              <a:tr h="2006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천칭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100334"/>
                  </a:ext>
                </a:extLst>
              </a:tr>
              <a:tr h="200670">
                <a:tc rowSpan="10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리더의 자질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활성화 및 사용 가능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당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인만 가능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모든 파티원에게 공격력을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부여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094971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몰아치는 협공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사용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연합군 스킬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02051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연대감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본인에게 최대 생명력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47412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기운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부르미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아군과 가까워지면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초마다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힘의 구슬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152529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꺾이지 않는 마음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한정으로 죽음에 이르는 피해를 입으면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무적이 되고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즉시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체력을 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793058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초월적인 의지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초각성기 사용 가능 횟수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009298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크라우칭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공격력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증가시켜주는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전력질주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버프로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변경되며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지속 후 소멸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0664140"/>
                  </a:ext>
                </a:extLst>
              </a:tr>
              <a:tr h="20067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카나리아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목표물이 광폭화 시 본인을 희생하고 광폭화를 취소 시키며 광폭화 시간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4133686"/>
                  </a:ext>
                </a:extLst>
              </a:tr>
              <a:tr h="3344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행운의 부적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각성기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사용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확률로 모든 각성기를 제외한 모든 스킬의 재사용 대기시간 초기화되며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아이덴티티 게이지를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784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4A66682-201F-5B0E-1F18-AC9D83D12D9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493967-72CF-8559-FB80-B1C84BB01F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C01B4A08-390D-6657-5829-8D6F2F95295E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3A773DD-E8C7-A380-85A9-D24EFC36FC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B661F7C-2BCB-9FD8-4976-3ABE5656739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9EAEEFC-A6C9-D9E1-8A1E-FDE334B7C23C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6DBAC6AF-7826-FFD4-9618-BF24E410155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3DCFF80-0B07-C35A-2C0C-7C4F476B74E6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20919D96-5049-EDA5-998E-B036F8148F7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90B47C-30CC-2C9A-AD8E-B3319F26CD2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E67321B6-8203-9911-45E7-95DB2E6959E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543916-41AE-D099-9479-F2A7353D1C8A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57B0F5-C2C3-A24F-8E61-6CC06D01289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945C8D-1083-A5BB-2B1A-63C8C761387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CC7AA4-0981-4463-AC4A-1BAF786B37A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D5F9DC-66CC-B904-1AD8-1A8BBE02D4E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94BE855-E6C5-035C-5EF1-6E000B40C176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DA93457-9FA3-21F0-C641-38DBCAE6CBC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B1AD96-28FF-52D4-1781-D753016C0E4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075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381D6-67C8-42E7-94B4-015E684B1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95B3390-AF17-DDFD-AC7B-5929E6BF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925" y="1441253"/>
            <a:ext cx="4356000" cy="244800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A25AFC-3C6C-201A-9507-63B6469494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93E5D8-0DF1-ACFC-CBCF-C5B611777F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31BD01-CC1E-3E6B-9991-77141E7B7D3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9028E-55BD-1699-AD2B-E165918D4984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25677023-41B4-4D88-9D44-201096E63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24BD3-864D-C3D3-0DD2-1EBCD2918CE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31639-2804-F112-19BC-4E0E941AFA6E}"/>
              </a:ext>
            </a:extLst>
          </p:cNvPr>
          <p:cNvSpPr txBox="1"/>
          <p:nvPr/>
        </p:nvSpPr>
        <p:spPr>
          <a:xfrm>
            <a:off x="266700" y="1225344"/>
            <a:ext cx="6824350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승리 파티에서 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선별되어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표기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번의 라운드 중에서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가장 많이 획득한 플레이어가 다수인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플레이어 중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명을 선택하여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번도 없는 콘텐츠를 플레이 했을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39B991-D8C8-4F1A-DDFB-75A8ACE2EF07}"/>
              </a:ext>
            </a:extLst>
          </p:cNvPr>
          <p:cNvSpPr txBox="1"/>
          <p:nvPr/>
        </p:nvSpPr>
        <p:spPr>
          <a:xfrm>
            <a:off x="266699" y="3998480"/>
            <a:ext cx="7749545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추가로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계산식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(A+B) + ((A+B)*10%)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A /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개수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B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61C177-8148-F74F-BE99-B98ECCE7F6AD}"/>
              </a:ext>
            </a:extLst>
          </p:cNvPr>
          <p:cNvCxnSpPr>
            <a:cxnSpLocks/>
          </p:cNvCxnSpPr>
          <p:nvPr/>
        </p:nvCxnSpPr>
        <p:spPr>
          <a:xfrm>
            <a:off x="347975" y="3908479"/>
            <a:ext cx="6824350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BDFF12-214B-41E2-C0AB-7D2D6B3D771F}"/>
              </a:ext>
            </a:extLst>
          </p:cNvPr>
          <p:cNvSpPr/>
          <p:nvPr/>
        </p:nvSpPr>
        <p:spPr>
          <a:xfrm>
            <a:off x="7364927" y="1441256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88D17E-EE2C-FDD4-8B8C-C32C45FCD077}"/>
              </a:ext>
            </a:extLst>
          </p:cNvPr>
          <p:cNvSpPr txBox="1"/>
          <p:nvPr/>
        </p:nvSpPr>
        <p:spPr>
          <a:xfrm>
            <a:off x="7364927" y="1444918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DD78033-E74F-C6A7-7088-736378FB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391" t="48609"/>
          <a:stretch/>
        </p:blipFill>
        <p:spPr>
          <a:xfrm>
            <a:off x="8840865" y="2573013"/>
            <a:ext cx="1847651" cy="2168362"/>
          </a:xfrm>
          <a:prstGeom prst="rect">
            <a:avLst/>
          </a:prstGeom>
          <a:ln>
            <a:solidFill>
              <a:srgbClr val="FAEBD3"/>
            </a:solidFill>
          </a:ln>
          <a:effectLst>
            <a:glow rad="38100">
              <a:srgbClr val="FAEBD3">
                <a:alpha val="40000"/>
              </a:srgbClr>
            </a:glo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5EEA323-A5C7-E58C-751C-441E671209AC}"/>
              </a:ext>
            </a:extLst>
          </p:cNvPr>
          <p:cNvSpPr txBox="1"/>
          <p:nvPr/>
        </p:nvSpPr>
        <p:spPr>
          <a:xfrm>
            <a:off x="7364925" y="3859980"/>
            <a:ext cx="32283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</a:t>
            </a:r>
            <a:b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(93~94 page)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590F5F2-B5EF-C09E-065D-4EC3BCC6ED74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608829D-9A6F-9C29-57DB-24E0E6D1AEA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924A254-38B5-8D43-3CB8-9822A256552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AEC2F1-DF55-3D90-3ED6-F6F570DFA68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9EA8436-957D-89B2-5BB9-CF3FAC6716F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5FCE6391-970B-6162-6A0F-4306853CC38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FD168BE-4B60-17C3-B66E-F9565C6F531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16BA23E9-1BA0-B5C4-0C6B-42942961847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3B90955-5F13-7685-80F0-D5835F03D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다이아몬드 39">
            <a:extLst>
              <a:ext uri="{FF2B5EF4-FFF2-40B4-BE49-F238E27FC236}">
                <a16:creationId xmlns:a16="http://schemas.microsoft.com/office/drawing/2014/main" id="{BD6D6495-5294-F4B0-9135-01137174E3A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7C8DF8-7ABA-C7E2-4AF0-1B9F8B4F7686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5A23D70-2969-DE49-FEFA-5AA8AC86851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A3221D-833F-75A4-83EE-628E8C81870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6B1B42-4362-8D51-DD23-09D493B25254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61DF72-BBF2-FE0B-6FE8-4CB94FB8B4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A35768F7-DE22-A603-D9A4-5C5D7EC23CC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다이아몬드 46">
            <a:extLst>
              <a:ext uri="{FF2B5EF4-FFF2-40B4-BE49-F238E27FC236}">
                <a16:creationId xmlns:a16="http://schemas.microsoft.com/office/drawing/2014/main" id="{B9F91CFA-71E2-B0E0-CDCF-F42B6E851AA0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D031F4-FBCA-5F9E-88A7-3931BCDB5B8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24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1FC72-054B-D4B0-F945-85736522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66D1013-BDB5-3A2C-43AB-239846BFE6E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0893A-160C-9BAE-594E-0399880E782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BE0F13-F8F1-251F-FC9B-0C53B215959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62D4F21-F980-746A-5777-61826867AC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3FE0497-390A-AED2-F1FF-BDE304673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0D2598-C1AD-5263-A134-64CB7F9DA1B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378072-4AE4-DC86-A583-47597E07294E}"/>
              </a:ext>
            </a:extLst>
          </p:cNvPr>
          <p:cNvSpPr txBox="1"/>
          <p:nvPr/>
        </p:nvSpPr>
        <p:spPr>
          <a:xfrm>
            <a:off x="266699" y="1225344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시도 시 경고 문구를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플레이 중간 이탈 시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영역에 표기됩니다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지속되는 동안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10E64-A443-D50A-4E5D-8A103C15B7D3}"/>
              </a:ext>
            </a:extLst>
          </p:cNvPr>
          <p:cNvSpPr txBox="1"/>
          <p:nvPr/>
        </p:nvSpPr>
        <p:spPr>
          <a:xfrm>
            <a:off x="266699" y="3429000"/>
            <a:ext cx="7749545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도망친 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지속 시간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1,800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(30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문구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 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면역무시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BB4EA49-0908-49B8-B7B0-63ECD0ABCC91}"/>
              </a:ext>
            </a:extLst>
          </p:cNvPr>
          <p:cNvCxnSpPr>
            <a:cxnSpLocks/>
          </p:cNvCxnSpPr>
          <p:nvPr/>
        </p:nvCxnSpPr>
        <p:spPr>
          <a:xfrm>
            <a:off x="347975" y="3239202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8B3FC-0A38-2856-D373-DBE710AFD452}"/>
              </a:ext>
            </a:extLst>
          </p:cNvPr>
          <p:cNvSpPr/>
          <p:nvPr/>
        </p:nvSpPr>
        <p:spPr>
          <a:xfrm>
            <a:off x="8379228" y="2711135"/>
            <a:ext cx="3464797" cy="280916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D83D60-CF8F-543A-0378-DE89EF771F18}"/>
              </a:ext>
            </a:extLst>
          </p:cNvPr>
          <p:cNvSpPr/>
          <p:nvPr/>
        </p:nvSpPr>
        <p:spPr>
          <a:xfrm>
            <a:off x="8379228" y="2711134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3D4EE-A5B6-5481-4686-3F8BA4CAC366}"/>
              </a:ext>
            </a:extLst>
          </p:cNvPr>
          <p:cNvSpPr txBox="1"/>
          <p:nvPr/>
        </p:nvSpPr>
        <p:spPr>
          <a:xfrm>
            <a:off x="9088015" y="2757201"/>
            <a:ext cx="208072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과거로부터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도망친 자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5CAF9F-1448-6FF5-0FC6-07B927D76DFB}"/>
              </a:ext>
            </a:extLst>
          </p:cNvPr>
          <p:cNvSpPr txBox="1"/>
          <p:nvPr/>
        </p:nvSpPr>
        <p:spPr>
          <a:xfrm>
            <a:off x="8399725" y="4569115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최근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종료 전 이탈했습니다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입장이 제한 됩니다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BF294-B46E-AE43-E8AF-8834DFCE99C4}"/>
              </a:ext>
            </a:extLst>
          </p:cNvPr>
          <p:cNvSpPr txBox="1"/>
          <p:nvPr/>
        </p:nvSpPr>
        <p:spPr>
          <a:xfrm>
            <a:off x="8399725" y="5155983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해제불가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 err="1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먼역무시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1D078FB-EF59-89EE-90A2-4AF9ECCAA9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155" t="25163" r="67949" b="42698"/>
          <a:stretch/>
        </p:blipFill>
        <p:spPr>
          <a:xfrm>
            <a:off x="8468992" y="3281252"/>
            <a:ext cx="1123901" cy="112390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1A7209-4D8E-D975-8A67-9E728C9A6100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F1BB1298-F7DC-8D10-5609-C620F593C3E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AB00C2E-2E0B-C544-AAEF-ED0EF5FBAB9C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13CB8CC4-2F06-556C-00DE-2C53C8C4FF34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175E44-C3B3-8843-199C-C82ECEB899F7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ECA27338-2AB7-1314-AF37-32453407271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8DD388-7568-4BDE-64B9-FF655A733B8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B0766A99-433C-8E80-A2D4-8FA33B8EAC53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96184DB-627C-B8FC-9984-5ED81EA5761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A6F8D787-2779-D776-805C-7DC5CE24C4F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41D1E-3C0E-E1FF-C681-E7176591FF3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A0A3F9-9A4F-7B25-5047-8D701F75F3C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27BC2A-6D9E-2858-5A3F-078AA8A9F7D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5F913E-8F78-C919-F903-8DBA05E04C7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44928E-3DD4-636A-3A35-54B977FF45F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FFF8399-85D9-01DC-DCFB-62BFF06EFBD7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다이아몬드 47">
            <a:extLst>
              <a:ext uri="{FF2B5EF4-FFF2-40B4-BE49-F238E27FC236}">
                <a16:creationId xmlns:a16="http://schemas.microsoft.com/office/drawing/2014/main" id="{D1CC9BE0-8CC8-F1BC-E54A-410FC38542E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ED59B9-19B6-3F3A-2AF0-7D133E7BE37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778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케누아트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요새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(1~2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단계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가디언을 제외한 모든 가디언이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674721"/>
              </p:ext>
            </p:extLst>
          </p:nvPr>
        </p:nvGraphicFramePr>
        <p:xfrm>
          <a:off x="787956" y="2776486"/>
          <a:ext cx="10788298" cy="2433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BB4CBB-29E9-6788-8D35-7CA020846547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99E3DEE-F8A6-53BB-F362-D3DAD0C46C9C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FE28B3A-F603-70E3-A175-8577B5A097E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C7C966E1-61EB-7025-85F6-06FB63CA243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0B87CB-33C2-E6D4-2887-A9D8ED14CCD5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A4EF692-01D0-50D5-B006-E5043913798F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5540AC1-0AF9-7F46-75D7-8C4184CAFB4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CDB37C4-04BA-E56F-8A9C-C510A1A781FA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32D3FC-C1BE-DF2B-922D-75AF22E640E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B0F7359-A883-32CB-89AA-5109698329C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BCA1-9909-9DF6-5355-E37DD03A3C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A5B594-10F8-0755-B89D-A86FB06B63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ED3AF5-0EA8-D57E-2010-237DACAAFD15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B54CE1-EF22-060F-8964-29740B755943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C91BF1-D8E0-3E36-E514-0502C226EC1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0FF33AFE-D89B-2AFC-9921-E3D5FC4B204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DC3381A6-5926-D5F4-611B-D6002C20E4D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45FACB0-B51C-E28A-C82C-E1EE427F27E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1445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레이드의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부유하는 악몽의 진혼곡 레이드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       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가장 최근에 출시된 레이드 콘텐츠는 등장하지 않습니다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41956"/>
              </p:ext>
            </p:extLst>
          </p:nvPr>
        </p:nvGraphicFramePr>
        <p:xfrm>
          <a:off x="787955" y="2685823"/>
          <a:ext cx="10788300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465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18896">
                  <a:extLst>
                    <a:ext uri="{9D8B030D-6E8A-4147-A177-3AD203B41FA5}">
                      <a16:colId xmlns:a16="http://schemas.microsoft.com/office/drawing/2014/main" val="1903358406"/>
                    </a:ext>
                  </a:extLst>
                </a:gridCol>
                <a:gridCol w="184094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751635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5099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099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별을 제패한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648101"/>
              </p:ext>
            </p:extLst>
          </p:nvPr>
        </p:nvGraphicFramePr>
        <p:xfrm>
          <a:off x="787955" y="4616528"/>
          <a:ext cx="10788300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506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262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13312D8-4061-14DB-77FD-65050A6CD7EC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6462E54C-29E8-881B-C14A-B17EA03F3969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0AFE1CF-CD55-D529-7931-181F8D92F579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4FFA7B59-24DF-07B7-1269-79387BED9EE5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D3B263B-839B-5D91-8527-DE03835479B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2D845C0-3C39-9621-1E02-28C4F15D3461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50E8C6-6D6C-7E7A-9B5D-B7BC8C4FC33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B7CA8F-5340-8F0C-225A-2D1A6A70F5B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6BADE98-8958-AB96-EAED-5650587E239C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E272C42D-4E7D-86C6-71F0-00A9FEA33EF5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32C819-AED5-59AF-B572-755C79A78A0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B90D58-F99C-C586-3FA5-B71DE26E1D2C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824533-5795-7DAA-60C5-B624844DCDC8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4DEE74-1F0E-13C6-4518-80B28694C0A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D05C46-AABE-1917-F4A1-19D1E6AE4F6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7D5DF62-3D0F-3D15-B9EE-F2AC6A33882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CB5E1917-161E-C42C-8B5F-D65C2A9D582B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C4F375-46E7-929F-958F-A074C2545CB0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ko-KR" altLang="en-US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폭풍의 지휘관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베히모스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관문이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어비스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영원한 빛의 요람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’, 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짓밟힌 정원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던전의 관문만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          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‘2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던전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오레하의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우물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경우 관문 별 길이가 너무 짧아 제외하였습니다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42800"/>
              </p:ext>
            </p:extLst>
          </p:nvPr>
        </p:nvGraphicFramePr>
        <p:xfrm>
          <a:off x="787955" y="2854192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129160407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2830316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4504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4504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4CDB3238-91A1-6C5D-C0E0-9C8B06239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75555"/>
              </p:ext>
            </p:extLst>
          </p:nvPr>
        </p:nvGraphicFramePr>
        <p:xfrm>
          <a:off x="787956" y="3399657"/>
          <a:ext cx="10788299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397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53175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441947">
                  <a:extLst>
                    <a:ext uri="{9D8B030D-6E8A-4147-A177-3AD203B41FA5}">
                      <a16:colId xmlns:a16="http://schemas.microsoft.com/office/drawing/2014/main" val="2392294358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419265293"/>
                    </a:ext>
                  </a:extLst>
                </a:gridCol>
                <a:gridCol w="188687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25160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 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프리우나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라우리엘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2516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칼테이아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라카이서스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라자람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036EF0D-7DDD-EAA8-9695-6DC821E98B3F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1BDDA16-ED91-9215-D96E-AA4FA21AF73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DA1AD22-BA5E-52E8-556B-86E6C882720E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532CC49F-C720-A2FE-B4FF-8BEDBA2CD9B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2FF3E61-6264-A77D-9281-EA51500351A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F4F033-E43C-CCB1-B422-38AE150FE29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84CABFE-61DE-2A81-953C-C1905481EC80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8EEC11A8-E09B-2193-3ECC-9D655F8925E4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E9B1BC-6E6E-2714-8B35-6FA415DE69F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D10DFAA2-29E0-29D8-3BD8-DA6C79707D1A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05F00F-7842-C440-D6BA-092243636929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321A89-8CEA-F2BE-0268-4B1198BE24C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51A04D-9F23-48AB-4051-BA7ADA4A9B0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23177C-74FA-D136-C73C-611B17C4A14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6B9BC6-634B-3270-B113-D9FA349D6A2C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95CE8CA-0E3A-A9F8-BFDC-27E39D72A39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다이아몬드 41">
            <a:extLst>
              <a:ext uri="{FF2B5EF4-FFF2-40B4-BE49-F238E27FC236}">
                <a16:creationId xmlns:a16="http://schemas.microsoft.com/office/drawing/2014/main" id="{9E3E2036-D2F4-82AC-D8DB-89EC35805D1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02F491-9ACB-74F6-01C6-F6F64DB90A6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필드 보스가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카오스 게이트가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모험섬으로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D6FD6A-D70D-FA9E-E39A-9BFA76C2DB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351460"/>
              </p:ext>
            </p:extLst>
          </p:nvPr>
        </p:nvGraphicFramePr>
        <p:xfrm>
          <a:off x="828594" y="2844222"/>
          <a:ext cx="10788298" cy="1833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en-US" altLang="ko-KR" sz="1200" dirty="0" err="1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96615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4748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509552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7839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AD7F07-501D-8232-DF5F-953B5FDCEB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699105"/>
              </p:ext>
            </p:extLst>
          </p:nvPr>
        </p:nvGraphicFramePr>
        <p:xfrm>
          <a:off x="828594" y="4952422"/>
          <a:ext cx="10788298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3286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6C95E21-27DE-DD2D-31AB-DF2AA9D7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013201"/>
              </p:ext>
            </p:extLst>
          </p:nvPr>
        </p:nvGraphicFramePr>
        <p:xfrm>
          <a:off x="828594" y="4678102"/>
          <a:ext cx="10788298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0988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2320145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4059209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20F752C-6AC1-2EDB-0753-D7C9366D9A9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85B35B0-DA2E-E5E0-66F8-035839464BFD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CA4EEEA-3A7B-6667-8CFE-6BD9DDCB685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80316825-AD99-EB5B-7923-0DC935E0C82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F7E811C-0F71-3693-17D9-1DE69242A66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B979D465-98E2-1268-516C-92A199C38EF9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AD34480-1B0E-AC3D-A417-BC63B247426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7610951E-9694-3055-6E31-254E71251BF5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C2AB4B-4752-EEDB-D3A3-2A3A30115AD0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94055B23-2748-C882-50F6-14E37721782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4E54C1-BEC9-4CB3-F0B4-5071DB5EB28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F85385-8E03-5286-7007-A07BAAF1CB53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F5A9E2F-2DC3-C145-633A-A17CBB1050ED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15A9D1C-6064-5EB1-964E-D99B8CD4B1C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CF3052-F7CA-EDFF-C720-2E3F73A37DD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55787DCE-ECB1-A779-052B-A5454348373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BF54BDE6-C2C6-7267-648E-D15986610128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264911-3C96-DABF-0C44-19AB5B75724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대장전으로 나뉘어지며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전장맵은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랜덤하게 등장합니다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승리합니다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89128"/>
              </p:ext>
            </p:extLst>
          </p:nvPr>
        </p:nvGraphicFramePr>
        <p:xfrm>
          <a:off x="828594" y="2836925"/>
          <a:ext cx="1078830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378470652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779985632"/>
                    </a:ext>
                  </a:extLst>
                </a:gridCol>
                <a:gridCol w="2052562">
                  <a:extLst>
                    <a:ext uri="{9D8B030D-6E8A-4147-A177-3AD203B41FA5}">
                      <a16:colId xmlns:a16="http://schemas.microsoft.com/office/drawing/2014/main" val="2140414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1819584-65EB-7F78-AC39-F167847BFA45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46CD3A2-71FA-CCB7-A6B8-86AFA18A3FF4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F55AAD5-884D-C40B-DEFF-475EF0246727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13556C15-9BF8-6527-E915-56AD2A176960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549F08F-6CF2-01FA-BBAE-7A036FB0C2DE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93BE0C4-F845-2C66-8BB4-EF78F74839BB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FB5D8D4-9D85-190D-AC0F-D28C8E50254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F9B31A4-B33F-F282-6709-245A94B2726C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E09900B-0E93-4E15-5B3B-CBD5223B0D8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08B70966-E946-A01E-134A-85789412F506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C79EF-84BD-2EE5-0165-EA6F4F452832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119320-4C80-FAE7-B884-DCD35BADCC2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F8240E-E9E5-39BE-C1E5-E0CA131237A6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6EB28-3B3F-943B-58A7-F5A6F5A06D8F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169A9-D287-4A1A-14AD-441CFB4CFC1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6E587EC2-7BD9-8395-CA9A-51A967B56BC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CEC6283-8516-ECA7-9531-CA2413233C1A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959A87-15A3-EC4A-2E01-3409B6E8B2C8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644ECD-A2D8-1403-7834-9A2856B12466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4953A04-D5CB-137C-51AA-9547A156F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325441"/>
              </p:ext>
            </p:extLst>
          </p:nvPr>
        </p:nvGraphicFramePr>
        <p:xfrm>
          <a:off x="759766" y="2793160"/>
          <a:ext cx="8365121" cy="106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3181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11D3D2E-20D9-7BFB-9839-46E40A7DB431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957D6DF-9391-1500-4B21-470B7AE2837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53A2A0E-FCE2-C20E-A805-F1942435D11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C6F5E89E-F6CB-44F2-3ECF-C316934F9397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C1DF9A-BCBD-D9B0-5318-EBF8FD2DB4C0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C7B1251-DF8C-94EB-0607-89F60FAE1A2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F363303-BDE8-DE0F-D319-B95E83F4AFF3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F03FBAD-5CB7-3398-458A-8E30B4941D3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15BD666-43A2-0F35-CBB3-D2E7F0950D3E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1B5657F-AC0C-7897-A2CC-A5DAF40BBC13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C606F9-1CAE-3694-AA81-E4EDA829561E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E5353-DA31-38AA-36C3-ED450A76CF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820C02-0A78-9174-CE5E-9FDC31AC1A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8ACB84-E91D-4A94-0F54-1EEB87C4204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84E80-50AE-9E53-CB82-9A567B99B429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932C08-AB88-734E-8E91-9C356FB43D8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18090F9D-8A2D-2F50-FFF3-9C8C176BCAA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53C224-51D5-9DB3-4F30-57EA9FD2702A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7DABE-1BB4-E7E2-A277-36EDC577F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8D73BD3-6BF8-7FE1-78AD-6FD3C78C30B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9BB8D-3573-A6F3-02B1-03B9CFDEFB3D}"/>
              </a:ext>
            </a:extLst>
          </p:cNvPr>
          <p:cNvSpPr txBox="1"/>
          <p:nvPr/>
        </p:nvSpPr>
        <p:spPr>
          <a:xfrm>
            <a:off x="921556" y="1044501"/>
            <a:ext cx="10348888" cy="4768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서로 직접적으로 전투하는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그로인하여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경쟁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오는 재미가 부족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해졌고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밑줄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잔혈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등으로 해당 재미들을 충당하고 있는 실정입니다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새로운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유저들도 거부감 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즐길 수 있게 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느끼지 못하던 신선한 재미를 제공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하고자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파장이 컸던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The first’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유저 자체적으로 진행된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아브렐슈드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막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스피드런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등에서 착안하여 콘텐츠를 먼저 클리어한다는 일종의 내기 행위를 콘텐츠화 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 기획서에서는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대한 전체적인 콘텐츠 플레이 흐름을 파악하고 구현에 필요한 정보를 확인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기획서는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‘FULL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‘Portfolio Version’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나뉘어져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FULL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구현에 필요한 모든 정보가 상세히 기입되어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페이지가 넘어가는 분량입니다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Portfolio Version :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콘텐츠를 파악하기 위한 기획서로 정보가 요약되어 비교적 간략하게 기입되어 있습니다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278936-658C-9B6C-EF20-78DB7C27546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033D3-F2EE-719F-82FC-5AD7C8F4E4B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4F9787F0-F7C3-C018-9EAD-5E13BB174F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971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B100-45FA-17A3-5CA5-9C828CEAB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FD53B2-A839-5609-C2F6-9A003E3DA5D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B54A8-8B5C-EBEF-6998-535EA6F8508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2BC8E-1EBE-E59A-42B3-008F67670B3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B9D2827-E24E-C8AE-8681-C281359B1DE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D4A581E-872F-A774-E523-1311029DC0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892D-F708-E799-D52C-1856B234A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53BC3C-AD6B-8E85-C37B-3FB117985506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1/9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패턴 시 발생하는 무력화 수치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or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 수치는 추가로 별도 기재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&amp;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스킬의 데미지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수치와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813394"/>
              </p:ext>
            </p:extLst>
          </p:nvPr>
        </p:nvGraphicFramePr>
        <p:xfrm>
          <a:off x="759766" y="3145888"/>
          <a:ext cx="10479734" cy="20148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8783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143919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루가루와 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결속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결속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 대상을 공포 상태에 빠트리고 무력화 채널링을 하는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287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4450782"/>
                  </a:ext>
                </a:extLst>
              </a:tr>
            </a:tbl>
          </a:graphicData>
        </a:graphic>
      </p:graphicFrame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C24C7A-04CF-C3D4-234A-7C1670B4997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43E07A5-940C-9DA4-C382-7E5AF8925862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D01FAC5-DB19-1352-0590-7D062692241B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86E41AB-66B3-ED84-30C4-BF2820EBFDCD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30A2E83-F853-218F-8032-EB01AD3C4EC6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5BE2CBE6-531C-D3F8-6469-AE3130EEA16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5345F9F-A918-AA28-B3E1-85D267E38847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B78DA488-63B8-1313-15BE-5E2B37E0376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E0FBD43-7C8E-FF94-7C86-468C884F471A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5B66284-580D-BC01-BC76-3C586AA763C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CC2BC0-8AF2-9491-9129-4A08B0E2A70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6D76E0-AA2E-F996-FBEB-9B9C85974CA1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4CCF17-BBE5-8539-6DEE-DFC0EF41FDE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890733A-549C-8FFF-3123-10E8D71B7F6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5742C68-0B11-0CBE-B9AD-0CB3A18AA5B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A388B27-8536-B797-8432-87EF2763A0E5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29BC8D0E-2E0E-076A-8C21-FC515D501B4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BC774F-E2CD-7700-B2DD-435DD35C11D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25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0AE72-5FE2-D78A-7E73-0780FAF39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67A04A-0EDE-57FB-8591-ACF5EC6699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E413D2-298C-2488-B3FC-4DE0FF59350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05B29-3D4E-8BC0-3089-3895B05F8E9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EB1063-C7A7-69BD-CA57-5F3883A8570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6B9647B-EBE3-EABD-C131-6A2BE25B7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30894-AFB5-9FED-7A0A-7332C125C4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B0978-1003-D1CC-3080-09CA8F534D8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2/9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29EBD-D504-7F6F-7932-F928AF75C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78854"/>
              </p:ext>
            </p:extLst>
          </p:nvPr>
        </p:nvGraphicFramePr>
        <p:xfrm>
          <a:off x="759766" y="1836734"/>
          <a:ext cx="10479734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76225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528676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일정 시간마다 임의 대상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명에게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주입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를 주는 패턴이 제거됩니다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환영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구슬의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붉은 구체 흡수 시 즉사에서 대미지를 받는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에너지 흡수 저지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검은 구체 흡수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획득하지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646160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늪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신속의 욕망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 욕망 덩어리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피의 구체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화신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  <a:tr h="293709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661386"/>
                  </a:ext>
                </a:extLst>
              </a:tr>
            </a:tbl>
          </a:graphicData>
        </a:graphic>
      </p:graphicFrame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41FF504-30BC-A9E7-1C04-135796CC950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13852BC4-82D9-7AAD-B790-49264FAB84E1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43C31DC-CC07-8BCF-7709-4B7ABBD5699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ACA149EE-6141-9AB9-B86B-927FAB6B1E93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34BC522-B74F-367F-A651-A639899A4AED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B93EB48B-0A88-734E-9049-B67499F8C09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266C3AB-508E-4139-3CD3-F087FE62B9FA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B8E584B-24AB-02D5-8502-545416D42B7F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CC44AA4-FAB3-3E2A-D644-81EC089320B3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32533418-B7C7-DA9F-B731-BD56E2D8BE7E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AC982E-DAEF-189A-92AA-E5279ABA7593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558904-AB12-C39B-E051-0FBC2ED76269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CB9A3D-FD9E-4DCF-4B47-EB2EBB518AE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474CF-B8FF-039F-81A9-9FABD1BA9F30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6E2C96-2E35-D84F-75B9-79B7673D526E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04AD566-2BD2-CDB1-AB0C-A998DC0E79D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04932377-21DF-4287-7586-0D25E647B81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180C50-B4C3-49F1-0C1F-8080B4B62BB4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114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EB82B9-F147-87ED-B8AC-469BB73A953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FBAD59-CF4A-63F1-0509-3A5642C5D8D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D3462-785C-6367-C431-2A0198B3A55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11EDED-E199-A71D-1080-C29C923018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E8D8BD2F-52B8-75EC-BBF0-581D99BA7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EE4DB2-DEFF-4C3D-7321-D76B2201D83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E94B82-1D40-A067-B9B9-C469A42D6E9D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C8B054A-3637-6986-92FD-3204492EA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343135"/>
              </p:ext>
            </p:extLst>
          </p:nvPr>
        </p:nvGraphicFramePr>
        <p:xfrm>
          <a:off x="759766" y="1836734"/>
          <a:ext cx="10479734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855083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파티가 나눠서 입장하지 않고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파티의 위치에서 입장하는 것으로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임의의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분노의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슬픔의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침식의 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악몽의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처치 시 무력화 지속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주황색 보호막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빛의 가호 장판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각각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번째 안전 지대가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몬스터를 생성하지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456510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갈래 길에서 좌우측 길이 차단되며 양쪽의 마법석이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황금창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낙인이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미로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황금창을 장판에 떨구지 못하면 매혹에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운석의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이후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랜덤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 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떨어지는 운석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눈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 창과 붉은 낫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장판 파훼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000849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D0C8E1-D5DA-D5DD-C277-BDBF7B611B7E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90E57FF5-151F-A52D-1582-8D78F2ABC00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F3AD47F1-D7AE-22E4-55ED-638A5DD977C1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8BE529C1-FFD6-6D4C-B2EF-79B810266FB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93EB25-0D62-2600-DEA8-7480BAF4BC83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4384C34-1CAF-2510-34BA-D56B6882A6F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F1CDB6-64F8-629C-DCFE-83D3B8BEC74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6BF1060A-7BAA-BBC3-7F25-A67910C9CEE2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3D1C9C7-F8B2-2D1F-B283-5423A0313CD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BE237BDB-9DC0-40A8-FD0D-53DC22377150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D7A56-AD31-6F5A-4456-4458034113AC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C4FEF8-29CD-72BB-79A0-8EE136C2113B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D09FC4F-2009-FE13-FF82-059B01B169EB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85A521-6814-6A8D-6B50-D85D92E8A40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7D2B812-D0C3-27A4-534F-96CC9704ADC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CB9E126-1097-BE04-D999-6364CA214A4E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669067-6A82-D1D2-986F-2C8F45CDFC6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114CDB5-4DA2-E8CE-4026-BD4D6405080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008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924E3-8D6B-EDC0-33BB-274D6A593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BDDA90-8595-4552-E426-1B75AE826DC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4ECA21-D643-8E25-8A1F-7E40FB6EAA5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44C78-7CD4-2DAB-5192-1EC73769457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96E0635-8FC6-DAB3-5A93-22D5E53965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01EAFF8-D72D-E102-8B2A-C592C5870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8D08CA-1ACC-119A-9729-5BE8E49B309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B86CB-80FE-A57C-84BA-7602B5B7937E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4EE5CF9-B183-76A2-F341-53148F245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961364"/>
              </p:ext>
            </p:extLst>
          </p:nvPr>
        </p:nvGraphicFramePr>
        <p:xfrm>
          <a:off x="759766" y="1836734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무력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생성 방향이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360º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180º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얼룩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페이즈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변환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노란색 구체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파란색 표식 위치에서 고정 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노란색 물결선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 무늬 메인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기믹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510808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algn="ctr"/>
                      <a:endParaRPr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혼란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구체의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세계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문양이 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원 교집합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팔각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검은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맞이하라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잔상의 무력화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실패해도 보라색 운석이 투하되지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451484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D605B3A-AD92-B751-7AF6-B8EBF7BF09A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32292F80-B1E3-A111-1BEB-114EA3905FD5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A01C34A-C47F-B55E-635C-8389AEE3DDE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70B0C53-2F61-8D53-077D-8A68ADDFBAB6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7AF3B7-5019-CB9A-0E76-8A97A097702B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A7686A4D-9647-8E40-02AB-29AD75C1BCE2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87FF9BE-0880-DCF8-60DC-9547AC81B74E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96AAD556-1831-1F84-22F9-ED59D7426B7D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110EEE2-474A-CA58-6D35-C9479C111B64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265A7F5-262D-D9DD-D4F5-17DB3F2A40D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535A0-3F83-CDC6-B245-78C2AC6F570F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908DC0-4F7D-5F95-3802-73C01B30DD62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311A2-D4BB-F1DD-8885-A4E08212497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80303C9-71A6-5F09-917B-6CCBD0BE1758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9E9770-2AA7-A7BE-E5B0-1B555EB89C08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93B939-11BC-2A34-755D-387F549A246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F71307C-B80E-2C7A-57D4-5CAC68424B7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7E79334-A1C8-7B88-BED8-4D0180392D4B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8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9EC88-8D42-841C-6AA6-92C935126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99CC49A-9191-D1DC-8260-3B30E93445C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E55B3-AA81-280B-14A7-0D8CE3F914E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3A3AA2-793A-4BDA-0555-A1A178E0BBF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7083E-A388-D47B-9094-52A2F9638AF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BEC9BB64-2573-3394-5CDB-3E26BCE1A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95633D-61DE-0341-9E94-980487A6CD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3E39-3453-1514-CF6D-9E60BC1485A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6F901BA-D2F3-DE45-96A5-F359B4E60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976"/>
              </p:ext>
            </p:extLst>
          </p:nvPr>
        </p:nvGraphicFramePr>
        <p:xfrm>
          <a:off x="759766" y="1836734"/>
          <a:ext cx="10479734" cy="438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질병이 만연한 곳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 중 초록색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검은색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하수인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질병의 하수인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노말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 적용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사무친 부패의 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높은 타수의 감금 상태이상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2580866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증가시키는 질병 게이지가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촉수 소환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촉수 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4~8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굶주린 공허의 처형자가 나타나는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기운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휘몰아치는 절규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소수점 발생 시 내림 처리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1494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 종양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과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탐식의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레이저에 맞을 때 중첩되는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 증가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최대 스택이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석상이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영혼 흡수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석상 무력화 패턴이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모든 석상이 즉시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의식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충격파 대미지가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태동하는 부패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파괴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02176A-5AC0-9114-BF7A-BB52260A24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A91324F-70E2-72CD-C1D0-14521CC3F7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AB074B-3FF4-2E4E-8028-C09A50F17946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26569DE6-5AFA-2DEF-7945-18A0DAC9451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589CD2-C7DB-BA4B-44D4-80B0BB5BD559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B3356A63-B459-BE0F-C2CA-B0D77F0984D4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5E92E5-D415-D983-82E5-0B0E7E75DE79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A9AF2502-0254-5256-B777-A67F14995A50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DC6DC53-9A55-6981-A82D-03D2C9AB2E1F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CF5F1623-45E0-5CF0-6707-E15D08C5B3F8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DBE4F9-448E-29DB-85EC-E24E6645FF4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3A69CB-30C5-6747-E286-DC3FB5621175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D0EAAD-4DD6-3A4E-3AE5-97096EADA69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8D188-94B9-C240-8412-6E5433C25142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9E0BD6-96CE-28F6-32DC-61852076B1A1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45D4526-40C1-85E0-3414-39B1264D01CC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9F5577EA-272C-81FE-FBD9-6286ADE9BF95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1A7B80-6A47-9387-354C-7B19F2CFB6CE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33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9F6F7-ADB4-03F5-D769-58FC8C59F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C7AFF0C-A6FB-4F4E-772E-E18C565819A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176703-088B-4194-107A-CA438A56F05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967458-9206-1BA9-15CA-92A3C3429CE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86416F-879F-577D-4EDD-FF2B1A5CC7A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1122565B-02F9-0246-E64F-2F8B75066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75599C-0C47-D4C9-9FD6-43CDCF95311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781D71-AB53-68D3-E04B-027643D2A5C9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6FA19CB-36DB-5D83-F05A-1A29AC840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244547"/>
              </p:ext>
            </p:extLst>
          </p:nvPr>
        </p:nvGraphicFramePr>
        <p:xfrm>
          <a:off x="759766" y="1836734"/>
          <a:ext cx="10479734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263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835660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3147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  <a:p>
                      <a:pPr algn="ctr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킬리네사에게서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주기적으로 떨어지는 작은 덩어리의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위치가 곱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자리로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첫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지면 균열 폭발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생성되는 촉수가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번째 촉수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숭고한 결심 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생기지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 광역 공격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피격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약점 노출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발생하지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거대한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강화 돌진 속도가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9798753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카운터 횟수가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이동형 전투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제외한 다른 몬스터가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소용돌이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점막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구슬이 주는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구슬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영역 제한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패턴의 제한 시간이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600605"/>
                  </a:ext>
                </a:extLst>
              </a:tr>
              <a:tr h="21314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인원이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 표식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부여되는 주기가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대검 조우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718753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532AB9C-27C6-8CEA-0645-FB2894E2F849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745747DC-BB26-EF8E-055C-48CE59CB1E6A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8C646CA-8AB6-2C7F-201A-DB2CD259CFC3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DECC511-B028-8051-AEF4-4428D6E74ACF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CE32244-3AEE-57BD-389C-E7D7B89341F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DB06FC1-B03B-9272-3011-C6BBB6F196EA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24FEA2-542C-FD46-749B-12A0ED9F3C2D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5E36CC5-C7EF-20C1-44BC-86461FF87B41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7B80609-C4C8-6F53-FDD7-A3907C411DC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B95B4ED-B7B0-6F51-D559-F11295204CE7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26805-0DDF-0EE4-B04D-9493EA5F6454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95A810-78DD-9301-29A7-C6941E122ADE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33AB33-B3AD-60DB-A6C3-8A1917FD230C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2CF20BC-3BDE-3BDA-3708-AC5B5900F5B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0528EC-7B14-2826-B23E-D4AD602BDD26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0C4FAFB-7EF8-D137-8319-2CF2BB52B40B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6B377E19-823F-7B5B-E7EA-30F3AF119D01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FD072-C032-F286-9DD1-826BFE327B22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6580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4DF6E-CE46-6D01-FC91-1F7C40596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EA7851E-DB1E-0A69-0493-EA732C0AC97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B70961-1E4B-8009-2FB7-E885D14FC6F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B419FD-BA06-8FC6-1474-B804F33B7DB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DB0154-B9BE-85E1-2FC9-A9231B8D10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9ED9F0B3-15CC-6A2C-84BF-F9531F98E3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A525B-6BEE-DBF5-B5EE-998D2315B12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D8241-F646-129A-5C55-2D3B1219CDDC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F6D424E-1971-5B92-50B7-BB63365EF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936850"/>
              </p:ext>
            </p:extLst>
          </p:nvPr>
        </p:nvGraphicFramePr>
        <p:xfrm>
          <a:off x="759767" y="1836734"/>
          <a:ext cx="10580781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065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74310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81493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224324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백야의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내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질주향로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한 파티에서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명씩 나뉘어지는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아그리스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등장하지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생명력이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줄이 되면 중앙에 검은색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or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붉은색 향로가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초간 나타납니다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중앙에 나타난 향로와 같은 색의 향로를 파괴 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보호막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채널링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패턴을 사용합니다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푸른색 타일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 서로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칸 이상 멀어지지 않게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걸리는 플레이어가 최초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고정됩니다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25%, 75%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씨앗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35%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천천히 걸어가는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표적이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거울이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침묵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 걸리지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투영의 거울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만개한 욕망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탈진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디버프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생성되지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 게이지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100%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나긋한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시선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등장하는 뱀의 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거울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잡기 후 플레이어를 날리는 공격을 하지 않습니다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날리는 공격은 유지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줄 잡기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연속 카운터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카운터 성공 시 모든 일반 스킬의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쿨타임이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초기화 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B4D326B-BB9F-6A5A-16B4-C5F7AA09B7B6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317BAE82-255F-3CA9-C5B3-E00FE3AEC57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8FA0B8C-450C-455B-8B52-82ECDF6E9E02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5EB8BF4E-09EE-EDB6-64D4-35940B843A9C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1E2443-35B3-1E30-78AD-B2B02405DAE1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E7D49605-FD13-F808-2B98-AF6447998095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4A4B00A-D01A-0A14-4984-143983098552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51B1044E-B1BD-1DD8-BF3E-68D702E50A06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E44CD2-63FF-D683-CF5F-CAA2B34226E5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D654E6F8-64D8-7473-7F7A-2850D80A395F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CDFEFD-500E-F973-9F06-78BE1B4B8945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96DDEA-B038-CCEF-193E-2BDF3C63E09A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448313-0BA0-9E72-494E-18F3C80568D9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DACB042-C721-1B32-4B2F-34972182E676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0664CE-93DC-418B-6049-14DF35446445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29F83CF-DB3A-8222-8B2E-5DF889A0303A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24B1CFC-DB29-1969-86EF-9CA154364224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062F45-D747-09F2-8E50-F0F1B37FD167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78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5F11-DB4B-9CEB-A0A1-70D8F668B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8635C06-5C85-016C-947D-7A92D71F798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3CC12E-23A3-541B-2A3E-175954DC537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24D70-321B-9424-3244-5503E170A8B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AE6897-B7BE-986F-101F-4022001EDA1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AB42882A-C0A9-0BBB-98CB-511724CD1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33521F-62B9-4B5C-0DEB-531987713A6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247B6-53F8-360C-5883-6F5FDFC5CAE2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144F8A3-E023-5A47-476E-C4542AD029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325028"/>
              </p:ext>
            </p:extLst>
          </p:nvPr>
        </p:nvGraphicFramePr>
        <p:xfrm>
          <a:off x="759766" y="1836734"/>
          <a:ext cx="10479734" cy="3383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205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74985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814578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부수는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일라아칸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잡기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아트록스의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그림자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직후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최후의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카운터를 시전하는 창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창의 개수가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낙사지형에서 창을 생성한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걸으며 창을 휘두르는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창으로 잡은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심장의 파편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위치 랜덤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격동하는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징벌의 칼날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카운터 실패 시 해당 몬스터가 즉시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거인의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차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깨달은 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파쇄봉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몬스터가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기로 변경되며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기점으로 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아래 중 파티장이 위치한 곳에서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 중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순간이동 후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조각난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중앙에 소환되는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으스러진 거인의 심장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왼손으로 레이저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246716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C46D1FF-71FD-C740-5476-93470E19BD63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6D39A318-58AF-511F-3D0A-3E2DCAB7025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F6CBB2-EA16-46B9-6FC3-282AAFA1A2FF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4649599-E51D-4CE0-34DC-C34C4DAD966E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5D1A8B-F5CB-7999-0D05-D8B09B37A2A4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32F59F4B-70FC-0495-9688-ED21B708C296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D3F9924-1F5A-FF9E-0F71-28B37EF91B5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8B1B5-351D-53BC-E2E7-F093FD8A70F7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7C0FDA4-BDD5-79E4-B777-AA26E2E473A8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3CD292ED-2276-5DDD-CC3B-0CE1C7090D3C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A1ED4B-C65B-B6B0-CB02-A2971AAD6EA0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22BCAF-6634-7C83-E1B8-2E54E60BC508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ECFBB0-774E-C368-EC85-305AFDBD0AD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EE31DE-F5AD-E1E9-FC40-4E0FA21A8A51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B5C7EC-5013-5A0F-9CF7-137731389F32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1EE62D4-48FB-134E-195A-9D1BDF50D9C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B57411C-7F9F-AD8D-1D6E-BE13536C0EF2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47A7C6-67B4-50DB-CBC6-998649BCB906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469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086A-0EA2-8850-2B2E-52AD43946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69310E8-10B4-C29B-0EAE-F400B023920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6B36B2-16B9-377A-62BA-3718E2F83E3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D046C3-4DCA-0BDE-B9FF-1E40589A7DD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EE89F-6446-5742-4DD8-41373C67719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로스트아크 로고 | 로아 인벤">
            <a:extLst>
              <a:ext uri="{FF2B5EF4-FFF2-40B4-BE49-F238E27FC236}">
                <a16:creationId xmlns:a16="http://schemas.microsoft.com/office/drawing/2014/main" id="{2D194C91-A9F0-F22B-F075-1B3B709E7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017CAF-0E4A-8282-8CDF-6E5BDF9AE2F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10/11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7469BD-C202-EC10-BDF5-2D97FB1D8F04}"/>
              </a:ext>
            </a:extLst>
          </p:cNvPr>
          <p:cNvSpPr txBox="1"/>
          <p:nvPr/>
        </p:nvSpPr>
        <p:spPr>
          <a:xfrm>
            <a:off x="266699" y="1225344"/>
            <a:ext cx="11658600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9/9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2727843-9D83-C517-6470-2A265659D1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591036"/>
              </p:ext>
            </p:extLst>
          </p:nvPr>
        </p:nvGraphicFramePr>
        <p:xfrm>
          <a:off x="759766" y="1836734"/>
          <a:ext cx="10479734" cy="283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177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063487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904461">
                  <a:extLst>
                    <a:ext uri="{9D8B030D-6E8A-4147-A177-3AD203B41FA5}">
                      <a16:colId xmlns:a16="http://schemas.microsoft.com/office/drawing/2014/main" val="1978291959"/>
                    </a:ext>
                  </a:extLst>
                </a:gridCol>
                <a:gridCol w="789001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1508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지휘관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부위 파괴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피해량이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쇼크 회오리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생기는 회오리가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방향에서만 생기는 것으로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실마엘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무력화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패턴에서 요구하는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70%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12029"/>
                  </a:ext>
                </a:extLst>
              </a:tr>
              <a:tr h="41148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어비스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아이라의 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528927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오레하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프라바사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024634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영원한 빛의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658766"/>
                  </a:ext>
                </a:extLst>
              </a:tr>
              <a:tr h="4114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짓밟힌 정원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1~3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526562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345D6D-A729-9D36-DD5C-6A37F5FAA0D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A19BB79C-F753-74A2-F782-B586B89B9B88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5DF1B32-FD14-02CD-79FE-59F17E111708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8F78067-9ABF-F469-259F-F6E9DF870F82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E80604C-9475-E5FF-2619-5C21F992693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D77F5C0B-F94A-B5B2-7A6A-5674D3C9C1FC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7BB5D63-1F79-E7E2-71A8-B08F497A8D6B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0EC96739-A959-3D70-A747-7DE180728528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7747DEB-36E5-DBC7-0AA0-243C474ABDB7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137CEB14-D003-EE0F-1A88-2DE7B49C5CB1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2E4B0C-8047-110D-8754-31A946410351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7AB6F8-C009-B705-7AB5-8818FCA8F947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28AA85-5273-9BEF-7F7E-66182837F253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FCBAA5-B87D-4FB5-92D3-99289738A855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1FE21C-C945-C787-B01C-FEA5D9F2DA34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2F1DEA-3091-3BFE-7E41-FC1313DF2AA0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E56138A6-F06A-8049-087B-D9FD3072DEEC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19E6D3-7B91-FC4C-4C13-73778C60B16F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871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AE20-1218-BCA1-CEC7-982443BFB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52079616-9A2F-AF15-3394-EE00FDC8436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AEA1934-7C4A-91AC-AF47-EAEFFB7E60D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ED2B1-92EF-AE7C-3CDD-A49FFBE7B8C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DCFD83-7324-C308-DB56-1C68569525F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41BD459-BEB6-56BF-F54E-681A8B710B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558CEE-9AE8-69E1-DC45-12703773083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11/11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6D04FB-ADED-DEEC-A928-1631A17B6990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콘텐츠가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스텟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생명력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방어력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보호막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1640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플레이에 맞춰 변경됩니다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몬스터의 생명력 회복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무력 게이지와 파괴 수치가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50%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7C5C446-A7E9-CB1D-49FC-3A4F6418A0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697975"/>
              </p:ext>
            </p:extLst>
          </p:nvPr>
        </p:nvGraphicFramePr>
        <p:xfrm>
          <a:off x="759767" y="2846520"/>
          <a:ext cx="10479734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5414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8174320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보스가 등장하는 본래의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전용 </a:t>
                      </a:r>
                      <a:r>
                        <a:rPr lang="ko-KR" altLang="en-US" sz="120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맵으로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다른 몬스터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NPC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등은 제외됩니다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 레벨 반경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10m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크기의 반투명한 원형 벽이 생성됩니다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반드시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히든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보스가 등장합니다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사망 시 부활 불가능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en-US" altLang="ko-KR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두 파티가 동일한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맵에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입장합니다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파티 별 팀전으로 진행됩니다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기여도가 더 높은 파티가 승리합니다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421225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입장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획득하며 퇴장 시 소멸합니다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강태공의 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생활의 기운이 없어도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 가능하며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낚시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 생활의 기운을 소모하지 않습니다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731145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C79F30E-43BD-728E-39B1-6D503790FF5D}"/>
              </a:ext>
            </a:extLst>
          </p:cNvPr>
          <p:cNvCxnSpPr>
            <a:cxnSpLocks/>
          </p:cNvCxnSpPr>
          <p:nvPr/>
        </p:nvCxnSpPr>
        <p:spPr>
          <a:xfrm>
            <a:off x="210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4E158870-36F9-A3D1-6A09-23CB27B5D387}"/>
              </a:ext>
            </a:extLst>
          </p:cNvPr>
          <p:cNvSpPr/>
          <p:nvPr/>
        </p:nvSpPr>
        <p:spPr>
          <a:xfrm>
            <a:off x="390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F94AB02-5B26-3FAD-54A2-F6A5B59C67C4}"/>
              </a:ext>
            </a:extLst>
          </p:cNvPr>
          <p:cNvCxnSpPr>
            <a:cxnSpLocks/>
          </p:cNvCxnSpPr>
          <p:nvPr/>
        </p:nvCxnSpPr>
        <p:spPr>
          <a:xfrm>
            <a:off x="408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049F6272-45A3-56C8-6ED3-ABA5AAE6B4AA}"/>
              </a:ext>
            </a:extLst>
          </p:cNvPr>
          <p:cNvSpPr/>
          <p:nvPr/>
        </p:nvSpPr>
        <p:spPr>
          <a:xfrm>
            <a:off x="588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4E28D28-46B4-0407-CD2B-93FF2A96D86A}"/>
              </a:ext>
            </a:extLst>
          </p:cNvPr>
          <p:cNvCxnSpPr>
            <a:cxnSpLocks/>
          </p:cNvCxnSpPr>
          <p:nvPr/>
        </p:nvCxnSpPr>
        <p:spPr>
          <a:xfrm>
            <a:off x="606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F91CC22-F7FE-45B3-B76E-559A9330BB10}"/>
              </a:ext>
            </a:extLst>
          </p:cNvPr>
          <p:cNvSpPr/>
          <p:nvPr/>
        </p:nvSpPr>
        <p:spPr>
          <a:xfrm>
            <a:off x="786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A8544F2-5FA1-1CAF-3472-E87006B6C33F}"/>
              </a:ext>
            </a:extLst>
          </p:cNvPr>
          <p:cNvCxnSpPr>
            <a:cxnSpLocks/>
          </p:cNvCxnSpPr>
          <p:nvPr/>
        </p:nvCxnSpPr>
        <p:spPr>
          <a:xfrm>
            <a:off x="8043979" y="6684426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DAFBF13-E44D-FF6C-E858-2B396178E719}"/>
              </a:ext>
            </a:extLst>
          </p:cNvPr>
          <p:cNvSpPr/>
          <p:nvPr/>
        </p:nvSpPr>
        <p:spPr>
          <a:xfrm>
            <a:off x="9843979" y="6594426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39C23D0-D201-5CCE-8820-A897BE57A64B}"/>
              </a:ext>
            </a:extLst>
          </p:cNvPr>
          <p:cNvCxnSpPr>
            <a:cxnSpLocks/>
          </p:cNvCxnSpPr>
          <p:nvPr/>
        </p:nvCxnSpPr>
        <p:spPr>
          <a:xfrm>
            <a:off x="10023979" y="6688384"/>
            <a:ext cx="18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A8E42B46-7F9C-7EA0-7DB5-A3CC56E52014}"/>
              </a:ext>
            </a:extLst>
          </p:cNvPr>
          <p:cNvSpPr/>
          <p:nvPr/>
        </p:nvSpPr>
        <p:spPr>
          <a:xfrm>
            <a:off x="11823979" y="6598384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F5A130-ED17-2382-8E61-9A7A086B8EA7}"/>
              </a:ext>
            </a:extLst>
          </p:cNvPr>
          <p:cNvSpPr txBox="1"/>
          <p:nvPr/>
        </p:nvSpPr>
        <p:spPr>
          <a:xfrm>
            <a:off x="2180310" y="6404222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종류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BBF98-F7E7-CDE2-3F73-BF74235CCD3F}"/>
              </a:ext>
            </a:extLst>
          </p:cNvPr>
          <p:cNvSpPr txBox="1"/>
          <p:nvPr/>
        </p:nvSpPr>
        <p:spPr>
          <a:xfrm>
            <a:off x="4170829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7FDE43C-F4BC-D1BA-BD37-342DA718CBCA}"/>
              </a:ext>
            </a:extLst>
          </p:cNvPr>
          <p:cNvSpPr txBox="1"/>
          <p:nvPr/>
        </p:nvSpPr>
        <p:spPr>
          <a:xfrm>
            <a:off x="6136092" y="640422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B86D33-64EB-64D6-9153-93D5E0BA8E47}"/>
              </a:ext>
            </a:extLst>
          </p:cNvPr>
          <p:cNvSpPr txBox="1"/>
          <p:nvPr/>
        </p:nvSpPr>
        <p:spPr>
          <a:xfrm>
            <a:off x="10107680" y="6404219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12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C039FE-5CBE-515B-4429-E40869925253}"/>
              </a:ext>
            </a:extLst>
          </p:cNvPr>
          <p:cNvSpPr txBox="1"/>
          <p:nvPr/>
        </p:nvSpPr>
        <p:spPr>
          <a:xfrm>
            <a:off x="8117161" y="6404218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0DFD0A6-BE2E-5E17-A06E-5C8594FBBA24}"/>
              </a:ext>
            </a:extLst>
          </p:cNvPr>
          <p:cNvCxnSpPr>
            <a:cxnSpLocks/>
          </p:cNvCxnSpPr>
          <p:nvPr/>
        </p:nvCxnSpPr>
        <p:spPr>
          <a:xfrm>
            <a:off x="123979" y="6693300"/>
            <a:ext cx="18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56EA7219-3C2E-3B4C-01F5-D3A74177E25F}"/>
              </a:ext>
            </a:extLst>
          </p:cNvPr>
          <p:cNvSpPr/>
          <p:nvPr/>
        </p:nvSpPr>
        <p:spPr>
          <a:xfrm>
            <a:off x="1923979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0E84DC-3360-B2E1-E105-DDFA402609BC}"/>
              </a:ext>
            </a:extLst>
          </p:cNvPr>
          <p:cNvSpPr txBox="1"/>
          <p:nvPr/>
        </p:nvSpPr>
        <p:spPr>
          <a:xfrm>
            <a:off x="210829" y="6407427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레벨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13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E390FEF-0F0D-56BC-A964-D59006CBE618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A24FD2-440E-7F9D-D58D-1FF1B02F1D2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9E064-76D3-1DB8-F88A-D53FCB1CA926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78132F83-C103-1368-B84A-D14916FB2D85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27718F6-281E-4914-9216-72F1A508FA54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B6A344-A30A-473D-46D2-97645E244F8B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125AA5C6-D04D-F07A-6A11-74A4A67F2222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CD3A16-CAD9-6FDF-E918-963F2AB26164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C60652-D4A7-F82E-AE9B-1F9EB3594EA9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D9BF8518-314E-1489-5756-EFD7D5D987F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F4211-B4C9-CE28-69DB-53FA82DF76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3D8A63-A672-E692-006F-42BA6AD9BFE9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4E7E2-A5E6-5AC5-CD69-9A9F96A66668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69FC36B-867D-A539-399E-E4410F8AC3B7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D3216EA3-80B5-D78F-5D01-4FCF3F7BF5DE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513D6-E736-D733-C6FC-54A3E47F522C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FFE1791-86A0-CD12-2717-109EA82A963C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9149C63E-3DCE-7518-F707-BB52E086B75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E85786D-5868-201A-3790-72063FB18209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ECC14DDD-E0D0-DFC3-1CC5-43331DF2E306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A560DE-E65F-71E6-249E-6DABBFB5A04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15D65BC-8FDF-8401-BB4D-1C7045C71D5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9F0DEA-6513-7879-7A0B-96904FF9E4AA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90D44-6BF0-5326-6818-0F5B9C99F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818BCE-9B2B-0E10-63EB-1B3239602914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69AAEA-FE1F-758D-C544-86A6A689AF92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F686B8-244E-CE06-0195-EA522AB21112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163D193E-4C5B-8566-5F4A-FF578D1F3777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51DB6F0C-77BF-CC30-0A71-5557C7CA136C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66A035-61CC-37FC-2F98-A91B2DE32EB8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69B15-228E-8F8C-6789-BC9C86E1BFE1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3FDA1E03-88F6-6D06-9D57-7BEC6B252BBD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5DF836-F219-9051-7433-600B395B2263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5DDCBB06-9373-05EE-9EE4-8A9FF78D81E7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60943D-868F-1F67-222F-966CA0FC99B8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699AA79-B01E-97DE-145B-747974E3D4B1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F5729C-FA76-6983-4C12-D707DD519690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B4DB72CE-9CFD-8245-00A5-27A691A195A8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CD4CD9-C591-65A7-D953-0DDE3037EADF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B3CEE1-6BD1-EEF3-688C-5350CFFD08C4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DBF2506-E3CA-D23E-A506-A44446EFD84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5D1DC-8B47-D72F-925F-79FFFC2FA0F6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6C011ECF-FB75-E31D-D39D-2601C1D568A5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A9CAA-8481-C550-D9FD-B16A902901E2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706B3-6DCE-1893-5D3E-3FDCC516CBE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06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9ADDC28-C5DE-E15A-2BB8-679D8CCB5DBA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2C15EA-7FE3-73FD-CFF4-3BFEAF05C55A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7ABCE2CD-C970-A58F-EDDF-32AB41B7BBB4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29D4A0-DC82-F452-6F3B-BCC4D95FCE68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D261A-215F-8D29-3370-85CA2BCC1B70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89D8767F-198A-E2B7-7411-51522C72181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A10540-B537-6F08-345F-97AD467ACB72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29C37C-0A7A-97CC-A4D9-09106972850C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892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2C35E-559F-2324-990F-C1E8A207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7D4F57-64A6-7631-4F37-199B8E94272B}"/>
              </a:ext>
            </a:extLst>
          </p:cNvPr>
          <p:cNvSpPr/>
          <p:nvPr/>
        </p:nvSpPr>
        <p:spPr>
          <a:xfrm>
            <a:off x="8345970" y="1824362"/>
            <a:ext cx="3464797" cy="403149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44401C-3F5D-4786-F326-E403CCEEFC54}"/>
              </a:ext>
            </a:extLst>
          </p:cNvPr>
          <p:cNvSpPr/>
          <p:nvPr/>
        </p:nvSpPr>
        <p:spPr>
          <a:xfrm>
            <a:off x="8345970" y="1824361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624F74-5E63-41A4-B83E-CEBF6EB8BB64}"/>
              </a:ext>
            </a:extLst>
          </p:cNvPr>
          <p:cNvSpPr/>
          <p:nvPr/>
        </p:nvSpPr>
        <p:spPr>
          <a:xfrm>
            <a:off x="8458827" y="2291405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7030A0">
                  <a:alpha val="50000"/>
                </a:srgbClr>
              </a:gs>
              <a:gs pos="0">
                <a:srgbClr val="7030A0">
                  <a:alpha val="0"/>
                </a:srgbClr>
              </a:gs>
              <a:gs pos="100000">
                <a:srgbClr val="7030A0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5CD18C-98E7-D8C3-DCEF-3A79C68D9B9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7842A-D659-8902-2AEB-CE78596EC09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03592-8B36-A1CA-5DE5-3FA81B69E2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5E9DEA-97F9-FE08-F02E-AC6819DDBB1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9C649BC9-FC53-45C6-E916-547DF1A4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A38961-57A0-AF66-1279-D5109B90E4F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DFFE7-40CB-7C9F-90B9-84276A3975D0}"/>
              </a:ext>
            </a:extLst>
          </p:cNvPr>
          <p:cNvSpPr txBox="1"/>
          <p:nvPr/>
        </p:nvSpPr>
        <p:spPr>
          <a:xfrm>
            <a:off x="266699" y="1225344"/>
            <a:ext cx="7363133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획득하는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개수는 승패 여부에 따라 달라집니다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B28F0AB7-4BE5-B362-A100-975E781BE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330678"/>
              </p:ext>
            </p:extLst>
          </p:nvPr>
        </p:nvGraphicFramePr>
        <p:xfrm>
          <a:off x="822696" y="2425918"/>
          <a:ext cx="6025144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21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4833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200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패배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획득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 아니면 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 선택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7C67997-44FB-FEC0-CECE-AC9B30E1B52C}"/>
              </a:ext>
            </a:extLst>
          </p:cNvPr>
          <p:cNvSpPr txBox="1"/>
          <p:nvPr/>
        </p:nvSpPr>
        <p:spPr>
          <a:xfrm>
            <a:off x="266699" y="3877807"/>
            <a:ext cx="7363133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재화 보관함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아이템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수집품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9,999,999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FE04F86-875C-248E-6F14-B5CCCCC00E36}"/>
              </a:ext>
            </a:extLst>
          </p:cNvPr>
          <p:cNvCxnSpPr>
            <a:cxnSpLocks/>
          </p:cNvCxnSpPr>
          <p:nvPr/>
        </p:nvCxnSpPr>
        <p:spPr>
          <a:xfrm>
            <a:off x="347975" y="3710255"/>
            <a:ext cx="7749545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866F53-99DA-51CA-9E58-6E27DA4E1E92}"/>
              </a:ext>
            </a:extLst>
          </p:cNvPr>
          <p:cNvSpPr txBox="1"/>
          <p:nvPr/>
        </p:nvSpPr>
        <p:spPr>
          <a:xfrm>
            <a:off x="9438025" y="2454017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 토큰</a:t>
            </a:r>
            <a:endParaRPr lang="en-US" altLang="ko-KR" sz="10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2E7ABA-9760-7EA7-E258-DC5FA920926A}"/>
              </a:ext>
            </a:extLst>
          </p:cNvPr>
          <p:cNvSpPr txBox="1"/>
          <p:nvPr/>
        </p:nvSpPr>
        <p:spPr>
          <a:xfrm>
            <a:off x="9213899" y="1901620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AD38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endParaRPr lang="en-US" altLang="ko-KR" sz="1400" b="1" dirty="0">
              <a:solidFill>
                <a:srgbClr val="AD38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4EECD-049A-6B72-1F26-52609EE21C1E}"/>
              </a:ext>
            </a:extLst>
          </p:cNvPr>
          <p:cNvSpPr txBox="1"/>
          <p:nvPr/>
        </p:nvSpPr>
        <p:spPr>
          <a:xfrm>
            <a:off x="8366467" y="3682342"/>
            <a:ext cx="33093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또 다시 극복해내는 의지를 증명함으로써 획득 가능한 주화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 err="1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&gt; </a:t>
            </a:r>
            <a:r>
              <a:rPr lang="ko-KR" altLang="en-US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교환에서 다양한 보상으로 교환 할 수 있습니다</a:t>
            </a:r>
            <a:r>
              <a:rPr lang="en-US" altLang="ko-KR" sz="1000" b="1" dirty="0">
                <a:solidFill>
                  <a:srgbClr val="F4F4A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B3FB2-D52A-52A6-6F16-A6A9E9E4A4E2}"/>
              </a:ext>
            </a:extLst>
          </p:cNvPr>
          <p:cNvSpPr txBox="1"/>
          <p:nvPr/>
        </p:nvSpPr>
        <p:spPr>
          <a:xfrm>
            <a:off x="8366467" y="4442623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rgbClr val="69A34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b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보유 수량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9,999,999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5689E3-F1B6-D94F-8ECE-4CCD3DCAD418}"/>
              </a:ext>
            </a:extLst>
          </p:cNvPr>
          <p:cNvSpPr txBox="1"/>
          <p:nvPr/>
        </p:nvSpPr>
        <p:spPr>
          <a:xfrm>
            <a:off x="8366467" y="5049016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5BB2D4-04C8-9A22-1F46-56E60095FD0C}"/>
              </a:ext>
            </a:extLst>
          </p:cNvPr>
          <p:cNvSpPr txBox="1"/>
          <p:nvPr/>
        </p:nvSpPr>
        <p:spPr>
          <a:xfrm>
            <a:off x="8366467" y="550152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</a:p>
        </p:txBody>
      </p:sp>
      <p:pic>
        <p:nvPicPr>
          <p:cNvPr id="26" name="그림 25" descr="금속, 청동, 황동, 원이(가) 표시된 사진&#10;&#10;자동 생성된 설명">
            <a:extLst>
              <a:ext uri="{FF2B5EF4-FFF2-40B4-BE49-F238E27FC236}">
                <a16:creationId xmlns:a16="http://schemas.microsoft.com/office/drawing/2014/main" id="{CD76ADB3-E2D5-9F58-CBF7-B3847F502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16" b="94727" l="6250" r="94336">
                        <a14:foregroundMark x1="43555" y1="8496" x2="43555" y2="8496"/>
                        <a14:foregroundMark x1="46387" y1="5566" x2="52051" y2="5566"/>
                        <a14:foregroundMark x1="53613" y1="4688" x2="62109" y2="5957"/>
                        <a14:foregroundMark x1="65918" y1="6836" x2="81250" y2="20215"/>
                        <a14:foregroundMark x1="81250" y1="20215" x2="86621" y2="28223"/>
                        <a14:foregroundMark x1="86621" y1="28223" x2="91504" y2="52148"/>
                        <a14:foregroundMark x1="91504" y1="52148" x2="88281" y2="63574"/>
                        <a14:foregroundMark x1="88281" y1="63574" x2="78516" y2="77246"/>
                        <a14:foregroundMark x1="78516" y1="77246" x2="66406" y2="86914"/>
                        <a14:foregroundMark x1="66406" y1="86914" x2="54492" y2="91895"/>
                        <a14:foregroundMark x1="54492" y1="91895" x2="33496" y2="91992"/>
                        <a14:foregroundMark x1="33496" y1="91992" x2="16504" y2="82227"/>
                        <a14:foregroundMark x1="16504" y1="82227" x2="6641" y2="60254"/>
                        <a14:foregroundMark x1="6641" y1="60254" x2="6250" y2="47754"/>
                        <a14:foregroundMark x1="6250" y1="47754" x2="15137" y2="24023"/>
                        <a14:foregroundMark x1="15137" y1="24023" x2="33105" y2="8691"/>
                        <a14:foregroundMark x1="33105" y1="8691" x2="44238" y2="6445"/>
                        <a14:foregroundMark x1="44238" y1="6445" x2="45410" y2="6445"/>
                        <a14:foregroundMark x1="57227" y1="4004" x2="47559" y2="3613"/>
                        <a14:foregroundMark x1="45801" y1="3613" x2="32324" y2="8984"/>
                        <a14:foregroundMark x1="31250" y1="9668" x2="21191" y2="17383"/>
                        <a14:foregroundMark x1="21973" y1="16016" x2="17578" y2="20898"/>
                        <a14:foregroundMark x1="14844" y1="23730" x2="12012" y2="27734"/>
                        <a14:foregroundMark x1="22363" y1="15332" x2="29492" y2="9961"/>
                        <a14:foregroundMark x1="49902" y1="94727" x2="49902" y2="94727"/>
                        <a14:foregroundMark x1="94336" y1="48047" x2="94336" y2="480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53669" y="2496754"/>
            <a:ext cx="932245" cy="932246"/>
          </a:xfrm>
          <a:prstGeom prst="rect">
            <a:avLst/>
          </a:prstGeom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B117038-866D-0969-913B-189E6DB1A837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D0381CBC-2C61-A223-8F25-5C17B201F09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966A995-93F4-83AA-0177-DED2B1A7F12E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FEB75CA-14FC-DFFB-23B9-2359A5E04991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A82E09EE-008F-2DA9-4D14-412B3376900D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E67DD2-E830-DC18-F958-63DD517EF426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6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7288-2FA1-18B1-E73C-0432D704B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AF396BC-C7A3-1190-E699-D12480B08D55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A2ED16-65ED-959D-CD33-D004DB141E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138E2-3C04-2A99-42AE-BD16E384456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3C338F-1031-341A-F177-8013DDE80AE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E11BEF2-12A5-5F0A-C24A-6256AD56A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9BD883-E06B-5F21-220F-FC00F48D82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448D2B-2A2D-39DE-2E18-7BD19C5BDA2F}"/>
              </a:ext>
            </a:extLst>
          </p:cNvPr>
          <p:cNvSpPr txBox="1"/>
          <p:nvPr/>
        </p:nvSpPr>
        <p:spPr>
          <a:xfrm>
            <a:off x="266699" y="1225344"/>
            <a:ext cx="10951907" cy="17627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별도의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없이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버튼을 통해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출력하여 이용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보상 교환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(96~98 page)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아이템의 교환 비용은 일정 개수의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별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59816CE-FBD3-0380-DA32-1FBA152FA6B8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D7DB2B7F-6C80-AAA0-5474-41DC49D8E47E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325578-4BF3-E6E7-69E2-2491125934C7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287C77D-AE77-54AA-FB5A-5B465B31E8BC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92DCCFA-61EB-6DCE-F0ED-D848FBFA35EF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7F6794-4B24-60AF-5F33-34533DE1BAB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950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1780-A64A-8771-8490-C0936FB5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E4F1D41-8301-7867-FF3F-AE4A43B690E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891F55-DD50-D2F2-D158-0A04C03769D7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DF2E21-D524-69C1-771E-384B241A6E5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3FB0092-2494-89DE-D874-6C679B1CFB82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C2F80AC6-F2C8-1FE6-27B7-E9C3897DB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E203F-CED1-A2BC-B762-36C9D59F8B2A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C5F5-15B7-2A70-28AD-7D5B9DE616E6}"/>
              </a:ext>
            </a:extLst>
          </p:cNvPr>
          <p:cNvSpPr txBox="1"/>
          <p:nvPr/>
        </p:nvSpPr>
        <p:spPr>
          <a:xfrm>
            <a:off x="266699" y="1225344"/>
            <a:ext cx="10951907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 교환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교환 아이템 리스트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BEAF52E-0C34-E77A-F806-AC3A739A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79826"/>
              </p:ext>
            </p:extLst>
          </p:nvPr>
        </p:nvGraphicFramePr>
        <p:xfrm>
          <a:off x="830445" y="2064805"/>
          <a:ext cx="10664459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48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 아이템 리스트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물물 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68642B5-2B52-8FA3-6D55-E75C7E10A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548076"/>
              </p:ext>
            </p:extLst>
          </p:nvPr>
        </p:nvGraphicFramePr>
        <p:xfrm>
          <a:off x="830445" y="2613445"/>
          <a:ext cx="10664460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741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687415">
                  <a:extLst>
                    <a:ext uri="{9D8B030D-6E8A-4147-A177-3AD203B41FA5}">
                      <a16:colId xmlns:a16="http://schemas.microsoft.com/office/drawing/2014/main" val="3653097152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05325295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623722254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1375123116"/>
                    </a:ext>
                  </a:extLst>
                </a:gridCol>
                <a:gridCol w="1857926">
                  <a:extLst>
                    <a:ext uri="{9D8B030D-6E8A-4147-A177-3AD203B41FA5}">
                      <a16:colId xmlns:a16="http://schemas.microsoft.com/office/drawing/2014/main" val="3653814522"/>
                    </a:ext>
                  </a:extLst>
                </a:gridCol>
              </a:tblGrid>
              <a:tr h="215172"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재료</a:t>
                      </a:r>
                      <a:b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교환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영겁의 정수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고급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355826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대형 전투 경험치 물약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메넬리크의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[13-15]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345001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기능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~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무기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[16-19]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246279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펫 지원 효과 이용권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(15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카드팩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정련된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혼돈의 돌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야금술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재봉술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업화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[11-14]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26839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루페온의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빛이 깃든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화폐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 전투 각인서 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선택 주머니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염원의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아뮬렛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상자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초월 유적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복원권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방어구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576544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은총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위대한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결정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713756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축복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경이로운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894904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명예의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태양의 가호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찬란한 명예의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정제된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수호강석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3117580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4T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돌파석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파괴석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수호석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5994193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빙하의 숨결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769551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운명의 파편 주머니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9951348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A150A7-6C22-8E66-ED0B-87B4FF76FFD3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B65CE461-A3CD-1A73-6EA0-923519B01A33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1FFB9F-3623-1CEE-F4AE-ABA5E0D9FE10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1853173-A057-AC8D-18B8-744742AB2BC2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34ED5D69-BFBC-B62C-75F2-9BF2D4C68F81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40E4B5-D1F6-255B-17BE-56A827A60130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06861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1FE91-2FB9-3637-FF33-6A942AC21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954B01-40B9-8F92-CA23-3FDD8FE400C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714E82-6384-A724-6144-2C2961691FE1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95B3D3-75C6-215C-2DCA-1810BE8A664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B236E7-9CEB-00E2-70E1-304304B389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6337C53-3EC8-E459-FDAD-DFE3DB12E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5BB410-CF71-178A-0490-AF3AE94C83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12F8-384D-A4BE-A885-FAB9379291DD}"/>
              </a:ext>
            </a:extLst>
          </p:cNvPr>
          <p:cNvSpPr txBox="1"/>
          <p:nvPr/>
        </p:nvSpPr>
        <p:spPr>
          <a:xfrm>
            <a:off x="266699" y="1225344"/>
            <a:ext cx="7363133" cy="34247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큐브와 함께 추가되는 특수장비 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제작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타입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등급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희귀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영웅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전설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유물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아이템 경로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소지품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기본 소지품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장착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보관 단위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보유 수량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X (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비스택형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특이사항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82A3B4A-E209-E00A-C95A-C9D87873F0E6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31534054-577E-B15F-292A-43B5904A6BD2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124FDA-8009-C4D6-95DD-7F52F90D9B1F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A50E0E-B73D-1D11-1FC1-A0588C38C8E9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6D264A92-A0A0-C8AC-8E1F-9780DEFB76E3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5C80C4-EF9C-ABB9-B036-FDCBCA772373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E2E6F33-1E52-5E42-A9F0-9702D0D4CC5B}"/>
              </a:ext>
            </a:extLst>
          </p:cNvPr>
          <p:cNvSpPr/>
          <p:nvPr/>
        </p:nvSpPr>
        <p:spPr>
          <a:xfrm>
            <a:off x="8358670" y="1580050"/>
            <a:ext cx="3464797" cy="450821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3A2E2D2-8D37-2427-FAAA-1AA341A65117}"/>
              </a:ext>
            </a:extLst>
          </p:cNvPr>
          <p:cNvSpPr/>
          <p:nvPr/>
        </p:nvSpPr>
        <p:spPr>
          <a:xfrm>
            <a:off x="8358670" y="1580049"/>
            <a:ext cx="3464797" cy="400111"/>
          </a:xfrm>
          <a:prstGeom prst="rect">
            <a:avLst/>
          </a:prstGeom>
          <a:solidFill>
            <a:srgbClr val="191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E3D4C12-6856-366C-9A94-7EBE67052EC7}"/>
              </a:ext>
            </a:extLst>
          </p:cNvPr>
          <p:cNvSpPr/>
          <p:nvPr/>
        </p:nvSpPr>
        <p:spPr>
          <a:xfrm>
            <a:off x="8471527" y="2047093"/>
            <a:ext cx="2054175" cy="1310737"/>
          </a:xfrm>
          <a:prstGeom prst="rect">
            <a:avLst/>
          </a:prstGeom>
          <a:gradFill flip="none" rotWithShape="1">
            <a:gsLst>
              <a:gs pos="85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>
                  <a:alpha val="8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86F771A-C771-94F4-5BBF-CE59B8FFA334}"/>
              </a:ext>
            </a:extLst>
          </p:cNvPr>
          <p:cNvSpPr txBox="1"/>
          <p:nvPr/>
        </p:nvSpPr>
        <p:spPr>
          <a:xfrm>
            <a:off x="9450725" y="2209705"/>
            <a:ext cx="172386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고대 큐브</a:t>
            </a:r>
            <a:endParaRPr lang="en-US" altLang="ko-KR" sz="10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70C64A-C90C-78C0-E77D-F9A4C7AEA999}"/>
              </a:ext>
            </a:extLst>
          </p:cNvPr>
          <p:cNvSpPr txBox="1"/>
          <p:nvPr/>
        </p:nvSpPr>
        <p:spPr>
          <a:xfrm>
            <a:off x="9226599" y="1657308"/>
            <a:ext cx="1723860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용기의 큐브</a:t>
            </a:r>
            <a:endParaRPr lang="en-US" altLang="ko-KR" sz="14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5E3E9D-1F38-7C98-28E5-8524EF193E59}"/>
              </a:ext>
            </a:extLst>
          </p:cNvPr>
          <p:cNvSpPr txBox="1"/>
          <p:nvPr/>
        </p:nvSpPr>
        <p:spPr>
          <a:xfrm>
            <a:off x="8379167" y="3438030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원정대 귀속됨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A7CF830-9085-7973-77DB-93BCCC84B675}"/>
              </a:ext>
            </a:extLst>
          </p:cNvPr>
          <p:cNvSpPr txBox="1"/>
          <p:nvPr/>
        </p:nvSpPr>
        <p:spPr>
          <a:xfrm>
            <a:off x="8379167" y="4009115"/>
            <a:ext cx="330934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7F9BB7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추가 효과</a:t>
            </a:r>
            <a:br>
              <a:rPr lang="en-US" altLang="ko-KR" sz="1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시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용기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 획득</a:t>
            </a:r>
            <a:endParaRPr lang="en-US" altLang="ko-KR" sz="1000" b="1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용기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8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동안 받는 피해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재사용 </a:t>
            </a:r>
            <a:r>
              <a:rPr lang="ko-KR" altLang="en-US" sz="1000" b="1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대기시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감소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 속도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이동 속도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공격</a:t>
            </a:r>
            <a:b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    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력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5% 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증가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재사용 대기시간 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40</a:t>
            </a:r>
            <a:r>
              <a:rPr lang="ko-KR" altLang="en-US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22E30C-064B-EE44-B7DA-6808A478B972}"/>
              </a:ext>
            </a:extLst>
          </p:cNvPr>
          <p:cNvSpPr txBox="1"/>
          <p:nvPr/>
        </p:nvSpPr>
        <p:spPr>
          <a:xfrm>
            <a:off x="8379167" y="54698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판매불가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D9A5E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분해불가</a:t>
            </a:r>
            <a:r>
              <a:rPr lang="en-US" altLang="ko-KR" sz="1000" b="1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en-US" altLang="ko-KR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품질 업그레이드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89D2EF-5027-DF89-1FCB-F5737C2E59B0}"/>
              </a:ext>
            </a:extLst>
          </p:cNvPr>
          <p:cNvSpPr txBox="1"/>
          <p:nvPr/>
        </p:nvSpPr>
        <p:spPr>
          <a:xfrm>
            <a:off x="8379167" y="5773222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 </a:t>
            </a:r>
            <a:r>
              <a:rPr lang="en-US" altLang="ko-KR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– </a:t>
            </a:r>
            <a:r>
              <a:rPr lang="ko-KR" altLang="en-US" sz="1000" b="1" dirty="0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000" b="1" dirty="0" err="1">
                <a:solidFill>
                  <a:srgbClr val="51B3CC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endParaRPr lang="en-US" altLang="ko-KR" sz="1000" b="1" dirty="0">
              <a:solidFill>
                <a:srgbClr val="51B3CC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7" name="Picture 2">
            <a:extLst>
              <a:ext uri="{FF2B5EF4-FFF2-40B4-BE49-F238E27FC236}">
                <a16:creationId xmlns:a16="http://schemas.microsoft.com/office/drawing/2014/main" id="{30C0C47D-E309-E221-84B5-E3427D454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04" b="92969" l="5859" r="93848">
                        <a14:foregroundMark x1="9961" y1="26758" x2="11621" y2="43066"/>
                        <a14:foregroundMark x1="10938" y1="54199" x2="12891" y2="64844"/>
                        <a14:foregroundMark x1="48242" y1="92676" x2="48242" y2="93164"/>
                        <a14:foregroundMark x1="86914" y1="36816" x2="86914" y2="36816"/>
                        <a14:foregroundMark x1="93848" y1="22656" x2="93848" y2="24609"/>
                        <a14:foregroundMark x1="54883" y1="7129" x2="54883" y2="7129"/>
                        <a14:foregroundMark x1="50684" y1="4004" x2="50684" y2="4004"/>
                        <a14:foregroundMark x1="5859" y1="22363" x2="5859" y2="2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22" y="2243655"/>
            <a:ext cx="988092" cy="98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10383F0-B66C-E6B4-F282-5E72541FC8FC}"/>
              </a:ext>
            </a:extLst>
          </p:cNvPr>
          <p:cNvSpPr txBox="1"/>
          <p:nvPr/>
        </p:nvSpPr>
        <p:spPr>
          <a:xfrm>
            <a:off x="8379167" y="5012591"/>
            <a:ext cx="330934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과거의 조각을 모아 제작된 큐브</a:t>
            </a:r>
            <a:endParaRPr lang="en-US" altLang="ko-KR" sz="1000" b="1" dirty="0">
              <a:solidFill>
                <a:srgbClr val="BBA66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잊지 않고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당당히 맞설 수 있게 도와준다</a:t>
            </a:r>
            <a:r>
              <a:rPr lang="en-US" altLang="ko-KR" sz="1000" b="1" dirty="0">
                <a:solidFill>
                  <a:srgbClr val="BBA66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endParaRPr lang="en-US" altLang="ko-KR" sz="1000" b="1" dirty="0">
              <a:solidFill>
                <a:srgbClr val="F4F4A5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671FF17-12C3-0713-9346-A56338FA61DE}"/>
              </a:ext>
            </a:extLst>
          </p:cNvPr>
          <p:cNvSpPr txBox="1"/>
          <p:nvPr/>
        </p:nvSpPr>
        <p:spPr>
          <a:xfrm>
            <a:off x="8379167" y="3684251"/>
            <a:ext cx="3309344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1000" b="1" dirty="0">
                <a:solidFill>
                  <a:srgbClr val="AF443F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거래 불가</a:t>
            </a:r>
            <a:endParaRPr lang="en-US" altLang="ko-KR" sz="1000" b="1" dirty="0">
              <a:solidFill>
                <a:srgbClr val="AF443F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45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A146-9EEE-D70F-76EC-F097623E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DCE448-4CF2-099F-771D-C4B5990D3820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9763E9-31C5-3E5E-030E-9A31D997A2B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C80FBB-3E48-AD01-9A97-447D8F486A86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06.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D0DEC-E399-A811-E1A6-58D6D4A10F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75D23A1B-905A-D084-EB5E-F2DC80D99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FF2876-4AA0-E0C8-F556-85B0340DE94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DD05C-6915-1D92-C02E-6FBFB538C799}"/>
              </a:ext>
            </a:extLst>
          </p:cNvPr>
          <p:cNvSpPr txBox="1"/>
          <p:nvPr/>
        </p:nvSpPr>
        <p:spPr>
          <a:xfrm>
            <a:off x="266699" y="1225344"/>
            <a:ext cx="7363133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장착 시 전투에 도움이 되는 버프를 획득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3FFFB29-BF5E-2701-F902-3A0AC2C4D7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537901"/>
              </p:ext>
            </p:extLst>
          </p:nvPr>
        </p:nvGraphicFramePr>
        <p:xfrm>
          <a:off x="812800" y="2131962"/>
          <a:ext cx="10769599" cy="3108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96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9416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773003">
                  <a:extLst>
                    <a:ext uri="{9D8B030D-6E8A-4147-A177-3AD203B41FA5}">
                      <a16:colId xmlns:a16="http://schemas.microsoft.com/office/drawing/2014/main" val="197373087"/>
                    </a:ext>
                  </a:extLst>
                </a:gridCol>
                <a:gridCol w="7194460">
                  <a:extLst>
                    <a:ext uri="{9D8B030D-6E8A-4147-A177-3AD203B41FA5}">
                      <a16:colId xmlns:a16="http://schemas.microsoft.com/office/drawing/2014/main" val="2031706583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제작 재료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59427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757709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47961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7034344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전투 시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 획득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-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8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동안 받는 피해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 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 속도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이동 속도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              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공격력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5%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증가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재사용 대기시간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40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</a:tbl>
          </a:graphicData>
        </a:graphic>
      </p:graphicFrame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3CAEC6-049F-6431-0D3E-485064E18389}"/>
              </a:ext>
            </a:extLst>
          </p:cNvPr>
          <p:cNvCxnSpPr>
            <a:cxnSpLocks/>
          </p:cNvCxnSpPr>
          <p:nvPr/>
        </p:nvCxnSpPr>
        <p:spPr>
          <a:xfrm>
            <a:off x="2384487" y="6693300"/>
            <a:ext cx="360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20A2A22A-7BA2-114C-085B-F645182AC2D5}"/>
              </a:ext>
            </a:extLst>
          </p:cNvPr>
          <p:cNvSpPr/>
          <p:nvPr/>
        </p:nvSpPr>
        <p:spPr>
          <a:xfrm>
            <a:off x="598829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1D836B-13B9-23F3-A96B-9E75EB9C8915}"/>
              </a:ext>
            </a:extLst>
          </p:cNvPr>
          <p:cNvSpPr txBox="1"/>
          <p:nvPr/>
        </p:nvSpPr>
        <p:spPr>
          <a:xfrm>
            <a:off x="337324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C982B58-F05A-99E5-FD21-B14842C3FA3B}"/>
              </a:ext>
            </a:extLst>
          </p:cNvPr>
          <p:cNvCxnSpPr>
            <a:cxnSpLocks/>
          </p:cNvCxnSpPr>
          <p:nvPr/>
        </p:nvCxnSpPr>
        <p:spPr>
          <a:xfrm>
            <a:off x="6168291" y="6693300"/>
            <a:ext cx="360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8BCC16DB-60ED-5BA3-3217-439DACC6A8DA}"/>
              </a:ext>
            </a:extLst>
          </p:cNvPr>
          <p:cNvSpPr/>
          <p:nvPr/>
        </p:nvSpPr>
        <p:spPr>
          <a:xfrm>
            <a:off x="9772095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1E22BB7-457C-5EAA-297D-08DB43C3ED37}"/>
              </a:ext>
            </a:extLst>
          </p:cNvPr>
          <p:cNvSpPr txBox="1"/>
          <p:nvPr/>
        </p:nvSpPr>
        <p:spPr>
          <a:xfrm>
            <a:off x="7155141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949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029A7-DFF0-13DF-0291-0AFBB3727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6D8F32-6456-FCFA-7AA1-174314097E41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99B9708-6100-0672-B743-16F70A7C24D4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462FAFC-F791-FF2A-D443-638FC9A5FC5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B8C2E87-EC45-3460-D6E2-19E2E3999C3D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다이아몬드 5">
            <a:extLst>
              <a:ext uri="{FF2B5EF4-FFF2-40B4-BE49-F238E27FC236}">
                <a16:creationId xmlns:a16="http://schemas.microsoft.com/office/drawing/2014/main" id="{B9F316EA-8CF6-05D6-606C-A7334E8BC4C2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B7820-7C4E-A35C-1B21-8A51DE57187A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DE8256-7367-DAA3-1C2B-7F23D21E026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8DFA058-3E37-41DE-6D38-7CB7911F5602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D6E17-F849-B768-7DF2-8250AC954D26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D8A1A7AE-30FE-1C35-6159-F54BB2633CD8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3C0-07E4-3B3E-D0E6-473D5A634040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7D61B884-1134-10C3-54BA-E2CC10D098BB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21C760-C241-2025-64D7-BB0A1382F985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D4AFECCC-3935-4836-8126-AB8EDEF87B57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F084BD-3867-E81D-5813-78E951762BC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96CA8B-348B-55F7-36F4-A4C909602F9B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88CC5D5-C280-CC23-8D44-2D17F94EA8BB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871467C-CD72-50D9-3774-EC2571AC074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3C8ABAF3-F676-89C3-B93A-DF8842A1E118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CB7168-F106-C5D0-A044-6AF3B74845BC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EB67EC-AF5D-5EE3-A9B7-6434F9F874EC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08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다이아몬드 4">
            <a:extLst>
              <a:ext uri="{FF2B5EF4-FFF2-40B4-BE49-F238E27FC236}">
                <a16:creationId xmlns:a16="http://schemas.microsoft.com/office/drawing/2014/main" id="{339A13D8-3744-AB7E-C63F-46D419686CCC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F5EE7E-DB12-B41C-5794-F1561900CCF1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1476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D0660-231F-3B78-1DCC-1C84D6CC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B33142A-C2C6-3BE0-5D17-8EE63F8E41A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1E8103-D8AF-8BFA-B807-288E05F536A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D0BFB2E-ADD7-2E96-29B9-FE23DA67A07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337889B2-B57D-3E5B-09B7-159BD00533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D7C4D8-D89E-3FDF-7957-A319DE8548A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258CB2-A12C-FCFD-457C-37F37BA1D243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EF27AC4-D744-E58A-EEBF-22D5287587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45372"/>
              </p:ext>
            </p:extLst>
          </p:nvPr>
        </p:nvGraphicFramePr>
        <p:xfrm>
          <a:off x="266697" y="1961163"/>
          <a:ext cx="11658604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2793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211632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432252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627982">
                  <a:extLst>
                    <a:ext uri="{9D8B030D-6E8A-4147-A177-3AD203B41FA5}">
                      <a16:colId xmlns:a16="http://schemas.microsoft.com/office/drawing/2014/main" val="2359645992"/>
                    </a:ext>
                  </a:extLst>
                </a:gridCol>
                <a:gridCol w="1255963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Vivrincube_content_table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콘텐츠를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24000 ~ 24999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별도 첨부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Vivrincube_scalesfate_table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등장하는 운명의 천칭 효과를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25000 ~ 25999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36 ~ 38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Vivrincube_reward_shop_table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보상 교환 아이템과 개수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요구 비용 등을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26000 ~ 26999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58~62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96~98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Vivrincube_txt_table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큐브에서 사용되는 텍스트를 관리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30000 ~ 39999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63 ~ 99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4870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8A320B-9781-9DC7-8075-1D10FB8102E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데이터 테이블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DA0F50-3188-4F9C-78DD-89FB2F8AF2BE}"/>
              </a:ext>
            </a:extLst>
          </p:cNvPr>
          <p:cNvSpPr txBox="1"/>
          <p:nvPr/>
        </p:nvSpPr>
        <p:spPr>
          <a:xfrm>
            <a:off x="266697" y="3386738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content_table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item_table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기존 테이블을 사용함으로 생략하였습니다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2765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A0425-D966-73E9-D40B-F71095EF5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060F995-8421-573E-83F9-B45A83116B3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8D40-1F21-AF13-CC29-5A3C44923FD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F3993-E0AD-1E36-F0C3-1022DF69FCD3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로스트아크 로고 | 로아 인벤">
            <a:extLst>
              <a:ext uri="{FF2B5EF4-FFF2-40B4-BE49-F238E27FC236}">
                <a16:creationId xmlns:a16="http://schemas.microsoft.com/office/drawing/2014/main" id="{2AEF826E-36F7-B322-568C-E3A676174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C3365-AB2C-AE0B-69B7-E8EB3BF078A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7F1118-D886-C7FC-0CD5-D9F9267D8FEB}"/>
              </a:ext>
            </a:extLst>
          </p:cNvPr>
          <p:cNvSpPr txBox="1"/>
          <p:nvPr/>
        </p:nvSpPr>
        <p:spPr>
          <a:xfrm>
            <a:off x="0" y="0"/>
            <a:ext cx="49403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08.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736DB-A7FC-AC7B-9FD4-3561C380A093}"/>
              </a:ext>
            </a:extLst>
          </p:cNvPr>
          <p:cNvSpPr txBox="1"/>
          <p:nvPr/>
        </p:nvSpPr>
        <p:spPr>
          <a:xfrm>
            <a:off x="266698" y="1320594"/>
            <a:ext cx="4079199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 리스트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5FDF2D24-B33D-C4DE-7E05-28D1A05D30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616703"/>
              </p:ext>
            </p:extLst>
          </p:nvPr>
        </p:nvGraphicFramePr>
        <p:xfrm>
          <a:off x="266696" y="1961163"/>
          <a:ext cx="10734681" cy="3017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1645">
                  <a:extLst>
                    <a:ext uri="{9D8B030D-6E8A-4147-A177-3AD203B41FA5}">
                      <a16:colId xmlns:a16="http://schemas.microsoft.com/office/drawing/2014/main" val="903674313"/>
                    </a:ext>
                  </a:extLst>
                </a:gridCol>
                <a:gridCol w="186202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446406414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24834067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6144423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304764828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1702561697"/>
                    </a:ext>
                  </a:extLst>
                </a:gridCol>
                <a:gridCol w="1341835">
                  <a:extLst>
                    <a:ext uri="{9D8B030D-6E8A-4147-A177-3AD203B41FA5}">
                      <a16:colId xmlns:a16="http://schemas.microsoft.com/office/drawing/2014/main" val="30814407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고유 아이디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등급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테이블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참고 슬라이드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의지의 주화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item_table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vivrincube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reward_shop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_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table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54013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기타 재료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8167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277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5559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조각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11215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477610"/>
                  </a:ext>
                </a:extLst>
              </a:tr>
              <a:tr h="0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특수장비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기억의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희귀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736062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회상의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영웅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1009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후회의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전설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2356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불굴의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유물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6111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용기의 큐브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12204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고대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45726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51F6BA4-3309-165B-1539-7E6E218F6A4B}"/>
              </a:ext>
            </a:extLst>
          </p:cNvPr>
          <p:cNvSpPr txBox="1"/>
          <p:nvPr/>
        </p:nvSpPr>
        <p:spPr>
          <a:xfrm>
            <a:off x="266696" y="4978683"/>
            <a:ext cx="5772152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아이템들의 고유 아이디는 예시입니다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312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1208948-5270-F14C-E652-FFDCE1F49DDC}"/>
              </a:ext>
            </a:extLst>
          </p:cNvPr>
          <p:cNvSpPr/>
          <p:nvPr/>
        </p:nvSpPr>
        <p:spPr>
          <a:xfrm>
            <a:off x="6830770" y="1339270"/>
            <a:ext cx="4987636" cy="5051763"/>
          </a:xfrm>
          <a:prstGeom prst="parallelogram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463728" y="1670441"/>
            <a:ext cx="5626101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유물입니다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31DA259-4C6C-E170-23C7-96597A7681A3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E2A4C046-61D2-7F77-2368-0B8B79164F77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495CB-BCC8-EF9E-021C-2BA862B21092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1724232-14C7-4D73-231E-B0A40D90E7C7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CD0EEACA-C43A-3027-A3AF-F3A23EC6D3E6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90C1ED-A120-05C5-E755-A5BAB943B68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0F630245-AC2E-FB00-17C7-C1D9510A9D6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3C4E92-42E9-F8B6-0B15-33BAB1A6F58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3BC6B-A6C9-15CF-B340-5D163DDF623F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1EA43-4970-D7C0-231B-6ED278D2E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F3D6A3-3FDA-6126-1CC2-44A501D1D72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B93E71-30CA-D695-1DC0-7369945890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93AFD-9B3C-F339-3906-5EF8B1926D6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05552BF-112D-D74E-1041-A472167C858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ACE09AF-913C-984E-95F3-B4A86BBE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DCEF545-57BE-1745-17D6-9920D2D02ADF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C983222A-18B9-05D6-F16E-26716D4A0AB3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F8B86-C5D8-97D9-48CC-544D1FEDC02F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3A791084-FE2F-586F-1120-C1B317C7816B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97F636FB-A915-945F-0B6C-8E2604BA259D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83E85B3-5D4B-D773-4CC4-760F2445F3D5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2140BA9A-EA42-1EFB-55C9-5399678DD9BF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80929E-127D-295D-783C-747E7A7E6106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06140-589A-C651-72B9-660B0935F47E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151AF3-FF3E-FD2F-7130-B089B00DCB01}"/>
              </a:ext>
            </a:extLst>
          </p:cNvPr>
          <p:cNvSpPr txBox="1"/>
          <p:nvPr/>
        </p:nvSpPr>
        <p:spPr>
          <a:xfrm>
            <a:off x="268165" y="1315344"/>
            <a:ext cx="5258134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콘텐츠를 라운드 형식으로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플레이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제시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파티마다 투표를 통해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제외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C08961-BAC8-9EDF-99FF-772E6D3553AB}"/>
              </a:ext>
            </a:extLst>
          </p:cNvPr>
          <p:cNvSpPr txBox="1"/>
          <p:nvPr/>
        </p:nvSpPr>
        <p:spPr>
          <a:xfrm>
            <a:off x="6343594" y="131534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승리한 파티가 최종 승리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2613989-7B73-C1A3-32F6-5D8E31339BC9}"/>
              </a:ext>
            </a:extLst>
          </p:cNvPr>
          <p:cNvSpPr txBox="1"/>
          <p:nvPr/>
        </p:nvSpPr>
        <p:spPr>
          <a:xfrm>
            <a:off x="268165" y="3083184"/>
            <a:ext cx="5258134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365A35A-3D02-CDC7-B6F8-7C787423E7FB}"/>
              </a:ext>
            </a:extLst>
          </p:cNvPr>
          <p:cNvSpPr txBox="1"/>
          <p:nvPr/>
        </p:nvSpPr>
        <p:spPr>
          <a:xfrm>
            <a:off x="6343594" y="308318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개방 퀘스트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 설정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CE4D87B-B054-E57F-3063-96FCC64D915D}"/>
              </a:ext>
            </a:extLst>
          </p:cNvPr>
          <p:cNvSpPr txBox="1"/>
          <p:nvPr/>
        </p:nvSpPr>
        <p:spPr>
          <a:xfrm>
            <a:off x="268165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큐브에서만 사용 가능한 특수 효과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개인마다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10D9F0-344A-2C57-42CA-FDB38D2E617F}"/>
              </a:ext>
            </a:extLst>
          </p:cNvPr>
          <p:cNvSpPr txBox="1"/>
          <p:nvPr/>
        </p:nvSpPr>
        <p:spPr>
          <a:xfrm>
            <a:off x="6343594" y="4851024"/>
            <a:ext cx="5258134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의지의 주화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특수장비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2094B0-5ED2-B4C5-6D34-E09B2C26D015}"/>
              </a:ext>
            </a:extLst>
          </p:cNvPr>
          <p:cNvCxnSpPr>
            <a:cxnSpLocks/>
          </p:cNvCxnSpPr>
          <p:nvPr/>
        </p:nvCxnSpPr>
        <p:spPr>
          <a:xfrm flipV="1">
            <a:off x="6098761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3CFC2B6-E718-765A-EAE4-7F00EF23B43E}"/>
              </a:ext>
            </a:extLst>
          </p:cNvPr>
          <p:cNvCxnSpPr>
            <a:cxnSpLocks/>
          </p:cNvCxnSpPr>
          <p:nvPr/>
        </p:nvCxnSpPr>
        <p:spPr>
          <a:xfrm>
            <a:off x="266699" y="298688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6EA1DC8B-66C8-4E38-AEBC-D5D712F74431}"/>
              </a:ext>
            </a:extLst>
          </p:cNvPr>
          <p:cNvCxnSpPr>
            <a:cxnSpLocks/>
          </p:cNvCxnSpPr>
          <p:nvPr/>
        </p:nvCxnSpPr>
        <p:spPr>
          <a:xfrm>
            <a:off x="266699" y="4754729"/>
            <a:ext cx="11579861" cy="0"/>
          </a:xfrm>
          <a:prstGeom prst="line">
            <a:avLst/>
          </a:prstGeom>
          <a:ln w="3175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1080000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762EB6-8AF9-B05F-6F4C-447AD385257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823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FFCB5C-FA3E-AA11-82F4-DE9B92A42588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2AC6BA0F-B80E-3E0B-ABC0-0506B0134E7F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45BD6-D00B-DD9F-032E-6D7324839FF1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414778-68BA-F862-D0A6-D19FA7DCE636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14C7BFC-A5A1-1018-4A11-861F9644ACAA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A1F9126-EF18-C9F2-AEE7-F1D8095A04ED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6764D2DD-9EA4-AC1A-9CA7-2A443B83BD6D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25447-B7B2-08E4-28AC-E56E5C4818B2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개요</a:t>
            </a:r>
            <a:endParaRPr lang="en-US" altLang="ko-KR" sz="1200" b="1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02B20E-E0B1-C770-301D-09AA3B8E7EAD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등장 콘텐츠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7FF87C0-AC59-C890-22E3-94A09A401FD2}"/>
              </a:ext>
            </a:extLst>
          </p:cNvPr>
          <p:cNvCxnSpPr>
            <a:cxnSpLocks/>
          </p:cNvCxnSpPr>
          <p:nvPr/>
        </p:nvCxnSpPr>
        <p:spPr>
          <a:xfrm flipV="1">
            <a:off x="608584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0245D96-2046-E932-92DC-F6E09A26B151}"/>
              </a:ext>
            </a:extLst>
          </p:cNvPr>
          <p:cNvCxnSpPr>
            <a:cxnSpLocks/>
          </p:cNvCxnSpPr>
          <p:nvPr/>
        </p:nvCxnSpPr>
        <p:spPr>
          <a:xfrm flipV="1">
            <a:off x="318008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78454F-7546-4B3D-95B2-8721429170FE}"/>
              </a:ext>
            </a:extLst>
          </p:cNvPr>
          <p:cNvCxnSpPr>
            <a:cxnSpLocks/>
          </p:cNvCxnSpPr>
          <p:nvPr/>
        </p:nvCxnSpPr>
        <p:spPr>
          <a:xfrm flipV="1">
            <a:off x="9011920" y="1463040"/>
            <a:ext cx="0" cy="4853285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">
                  <a:srgbClr val="CDC7B6"/>
                </a:gs>
                <a:gs pos="90000">
                  <a:srgbClr val="CDC7B6"/>
                </a:gs>
                <a:gs pos="100000">
                  <a:srgbClr val="F2E3BC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2563E92-C835-151E-AFED-832CA08764C9}"/>
              </a:ext>
            </a:extLst>
          </p:cNvPr>
          <p:cNvSpPr>
            <a:spLocks noChangeAspect="1"/>
          </p:cNvSpPr>
          <p:nvPr/>
        </p:nvSpPr>
        <p:spPr>
          <a:xfrm>
            <a:off x="3266303" y="423982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EF92113-C7B7-2903-253D-C28E65C0A8B6}"/>
              </a:ext>
            </a:extLst>
          </p:cNvPr>
          <p:cNvSpPr>
            <a:spLocks noChangeAspect="1"/>
          </p:cNvSpPr>
          <p:nvPr/>
        </p:nvSpPr>
        <p:spPr>
          <a:xfrm>
            <a:off x="3266303" y="230636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6AA1B2A-144E-0E18-DFBE-58BCB2EAE670}"/>
              </a:ext>
            </a:extLst>
          </p:cNvPr>
          <p:cNvSpPr>
            <a:spLocks noChangeAspect="1"/>
          </p:cNvSpPr>
          <p:nvPr/>
        </p:nvSpPr>
        <p:spPr>
          <a:xfrm>
            <a:off x="3266303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21A028E-2263-4381-BA28-7FAB0BAB2624}"/>
              </a:ext>
            </a:extLst>
          </p:cNvPr>
          <p:cNvSpPr>
            <a:spLocks noChangeAspect="1"/>
          </p:cNvSpPr>
          <p:nvPr/>
        </p:nvSpPr>
        <p:spPr>
          <a:xfrm>
            <a:off x="3266303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2910E40-851A-B114-680A-3F3758A04D5C}"/>
              </a:ext>
            </a:extLst>
          </p:cNvPr>
          <p:cNvSpPr>
            <a:spLocks noChangeAspect="1"/>
          </p:cNvSpPr>
          <p:nvPr/>
        </p:nvSpPr>
        <p:spPr>
          <a:xfrm>
            <a:off x="303859" y="231400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E72B4CA-6605-7E2F-79C7-E080D020D1E2}"/>
              </a:ext>
            </a:extLst>
          </p:cNvPr>
          <p:cNvSpPr>
            <a:spLocks noChangeAspect="1"/>
          </p:cNvSpPr>
          <p:nvPr/>
        </p:nvSpPr>
        <p:spPr>
          <a:xfrm>
            <a:off x="303858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02ECA5D-848B-DD88-BA88-BAB857DB9C4C}"/>
              </a:ext>
            </a:extLst>
          </p:cNvPr>
          <p:cNvSpPr>
            <a:spLocks noChangeAspect="1"/>
          </p:cNvSpPr>
          <p:nvPr/>
        </p:nvSpPr>
        <p:spPr>
          <a:xfrm>
            <a:off x="6172062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924F47-2EBD-0F2C-6FB9-EE4916FE5D88}"/>
              </a:ext>
            </a:extLst>
          </p:cNvPr>
          <p:cNvSpPr>
            <a:spLocks noChangeAspect="1"/>
          </p:cNvSpPr>
          <p:nvPr/>
        </p:nvSpPr>
        <p:spPr>
          <a:xfrm>
            <a:off x="6178414" y="2950851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0DED756-B083-BCF7-0FD5-AAFEB59C1D96}"/>
              </a:ext>
            </a:extLst>
          </p:cNvPr>
          <p:cNvSpPr>
            <a:spLocks noChangeAspect="1"/>
          </p:cNvSpPr>
          <p:nvPr/>
        </p:nvSpPr>
        <p:spPr>
          <a:xfrm>
            <a:off x="6172062" y="3595336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64807AB-2880-0C81-A269-72A5FB82E18D}"/>
              </a:ext>
            </a:extLst>
          </p:cNvPr>
          <p:cNvSpPr>
            <a:spLocks noChangeAspect="1"/>
          </p:cNvSpPr>
          <p:nvPr/>
        </p:nvSpPr>
        <p:spPr>
          <a:xfrm>
            <a:off x="9140248" y="2316948"/>
            <a:ext cx="2738393" cy="500133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CDC7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4B3DA1-2087-5876-15E5-E12652F9F81A}"/>
              </a:ext>
            </a:extLst>
          </p:cNvPr>
          <p:cNvSpPr txBox="1"/>
          <p:nvPr/>
        </p:nvSpPr>
        <p:spPr>
          <a:xfrm>
            <a:off x="254001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548E11-A0E3-4BBD-E015-3BF9AF7934D1}"/>
              </a:ext>
            </a:extLst>
          </p:cNvPr>
          <p:cNvSpPr txBox="1"/>
          <p:nvPr/>
        </p:nvSpPr>
        <p:spPr>
          <a:xfrm>
            <a:off x="3169921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9818D3-6145-AACD-5331-C8BF9960A1BA}"/>
              </a:ext>
            </a:extLst>
          </p:cNvPr>
          <p:cNvSpPr txBox="1"/>
          <p:nvPr/>
        </p:nvSpPr>
        <p:spPr>
          <a:xfrm>
            <a:off x="6083303" y="1504183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873A13B-FD3E-B036-6A0B-9785522A11C3}"/>
              </a:ext>
            </a:extLst>
          </p:cNvPr>
          <p:cNvSpPr txBox="1"/>
          <p:nvPr/>
        </p:nvSpPr>
        <p:spPr>
          <a:xfrm>
            <a:off x="8999223" y="1498409"/>
            <a:ext cx="2926077" cy="5001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3D162234-0D02-A1E6-304C-79AEE836AEA9}"/>
              </a:ext>
            </a:extLst>
          </p:cNvPr>
          <p:cNvSpPr/>
          <p:nvPr/>
        </p:nvSpPr>
        <p:spPr>
          <a:xfrm>
            <a:off x="61859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0AEA931-792D-F838-E834-61FF07842611}"/>
              </a:ext>
            </a:extLst>
          </p:cNvPr>
          <p:cNvSpPr/>
          <p:nvPr/>
        </p:nvSpPr>
        <p:spPr>
          <a:xfrm>
            <a:off x="181551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F3A2F258-BF7D-DA82-4A3B-93E2049E466A}"/>
              </a:ext>
            </a:extLst>
          </p:cNvPr>
          <p:cNvSpPr/>
          <p:nvPr/>
        </p:nvSpPr>
        <p:spPr>
          <a:xfrm>
            <a:off x="3012435" y="2861972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ACD6-B3F8-B90C-3E21-37B8A5E1202B}"/>
              </a:ext>
            </a:extLst>
          </p:cNvPr>
          <p:cNvSpPr txBox="1"/>
          <p:nvPr/>
        </p:nvSpPr>
        <p:spPr>
          <a:xfrm>
            <a:off x="1444536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개요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6EDE1-CFF4-B7B0-A5B8-29EE3F09B1DE}"/>
              </a:ext>
            </a:extLst>
          </p:cNvPr>
          <p:cNvSpPr txBox="1"/>
          <p:nvPr/>
        </p:nvSpPr>
        <p:spPr>
          <a:xfrm>
            <a:off x="264601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AC84DE-13A0-7590-3CC1-45D4773B67B5}"/>
              </a:ext>
            </a:extLst>
          </p:cNvPr>
          <p:cNvSpPr/>
          <p:nvPr/>
        </p:nvSpPr>
        <p:spPr>
          <a:xfrm>
            <a:off x="4209354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154F1-AD46-EBE5-FF91-2CDA582F8191}"/>
              </a:ext>
            </a:extLst>
          </p:cNvPr>
          <p:cNvSpPr txBox="1"/>
          <p:nvPr/>
        </p:nvSpPr>
        <p:spPr>
          <a:xfrm>
            <a:off x="3842930" y="248343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A462AA4D-A5A1-5F60-576F-A691AE26B7BB}"/>
              </a:ext>
            </a:extLst>
          </p:cNvPr>
          <p:cNvSpPr/>
          <p:nvPr/>
        </p:nvSpPr>
        <p:spPr>
          <a:xfrm>
            <a:off x="1121340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80B4B-BF78-2D7C-89E7-0D5DEC389F4E}"/>
              </a:ext>
            </a:extLst>
          </p:cNvPr>
          <p:cNvSpPr txBox="1"/>
          <p:nvPr/>
        </p:nvSpPr>
        <p:spPr>
          <a:xfrm>
            <a:off x="10993354" y="2477810"/>
            <a:ext cx="800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리소스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다이아몬드 17">
            <a:extLst>
              <a:ext uri="{FF2B5EF4-FFF2-40B4-BE49-F238E27FC236}">
                <a16:creationId xmlns:a16="http://schemas.microsoft.com/office/drawing/2014/main" id="{392EB9F0-DD20-E8F9-26D7-A659A7ADD9B3}"/>
              </a:ext>
            </a:extLst>
          </p:cNvPr>
          <p:cNvSpPr/>
          <p:nvPr/>
        </p:nvSpPr>
        <p:spPr>
          <a:xfrm>
            <a:off x="1001648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다이아몬드 22">
            <a:extLst>
              <a:ext uri="{FF2B5EF4-FFF2-40B4-BE49-F238E27FC236}">
                <a16:creationId xmlns:a16="http://schemas.microsoft.com/office/drawing/2014/main" id="{C84A7FE4-C46C-F9E1-9EFF-1268A17EE115}"/>
              </a:ext>
            </a:extLst>
          </p:cNvPr>
          <p:cNvSpPr/>
          <p:nvPr/>
        </p:nvSpPr>
        <p:spPr>
          <a:xfrm>
            <a:off x="8819565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212870-73F6-5FD7-115F-FB2F71876914}"/>
              </a:ext>
            </a:extLst>
          </p:cNvPr>
          <p:cNvSpPr txBox="1"/>
          <p:nvPr/>
        </p:nvSpPr>
        <p:spPr>
          <a:xfrm>
            <a:off x="8453141" y="2480184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E41A8F46-3900-1678-EF50-4E7DD1CF5871}"/>
              </a:ext>
            </a:extLst>
          </p:cNvPr>
          <p:cNvSpPr/>
          <p:nvPr/>
        </p:nvSpPr>
        <p:spPr>
          <a:xfrm>
            <a:off x="7622646" y="2861972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9F3B4-5891-9F69-5803-ACF5991043A2}"/>
              </a:ext>
            </a:extLst>
          </p:cNvPr>
          <p:cNvSpPr txBox="1"/>
          <p:nvPr/>
        </p:nvSpPr>
        <p:spPr>
          <a:xfrm>
            <a:off x="7251666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상세 내용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FD3552-5E1C-CF8A-181F-FD22CA8EFD36}"/>
              </a:ext>
            </a:extLst>
          </p:cNvPr>
          <p:cNvSpPr txBox="1"/>
          <p:nvPr/>
        </p:nvSpPr>
        <p:spPr>
          <a:xfrm>
            <a:off x="25217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547024C-A2C3-92E1-5E7D-AA09F4C7D51F}"/>
              </a:ext>
            </a:extLst>
          </p:cNvPr>
          <p:cNvCxnSpPr>
            <a:cxnSpLocks/>
            <a:stCxn id="33" idx="1"/>
          </p:cNvCxnSpPr>
          <p:nvPr/>
        </p:nvCxnSpPr>
        <p:spPr>
          <a:xfrm flipH="1">
            <a:off x="1" y="3429000"/>
            <a:ext cx="4835998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8473ACE-AB30-3539-64D5-0D606C9EDD34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7355999" y="3429000"/>
            <a:ext cx="48360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FC0D7277-A1E7-8AA2-F7FC-02644C1E788D}"/>
              </a:ext>
            </a:extLst>
          </p:cNvPr>
          <p:cNvSpPr/>
          <p:nvPr/>
        </p:nvSpPr>
        <p:spPr>
          <a:xfrm>
            <a:off x="4835999" y="2169000"/>
            <a:ext cx="2520000" cy="2520000"/>
          </a:xfrm>
          <a:prstGeom prst="diamond">
            <a:avLst/>
          </a:prstGeom>
          <a:noFill/>
          <a:ln w="38100"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0943C-4873-7801-8FD2-D5CB81F550EA}"/>
              </a:ext>
            </a:extLst>
          </p:cNvPr>
          <p:cNvSpPr txBox="1"/>
          <p:nvPr/>
        </p:nvSpPr>
        <p:spPr>
          <a:xfrm>
            <a:off x="4084503" y="3221972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EE9E0D-F28C-6A83-1ED8-1147AD5C8312}"/>
              </a:ext>
            </a:extLst>
          </p:cNvPr>
          <p:cNvSpPr txBox="1"/>
          <p:nvPr/>
        </p:nvSpPr>
        <p:spPr>
          <a:xfrm>
            <a:off x="5186223" y="2514086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8DF18-F57C-90F6-8238-C1360FFA1258}"/>
              </a:ext>
            </a:extLst>
          </p:cNvPr>
          <p:cNvSpPr txBox="1"/>
          <p:nvPr/>
        </p:nvSpPr>
        <p:spPr>
          <a:xfrm>
            <a:off x="9650061" y="2477810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&amp;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8BD1A9-018B-2D38-C25D-C8E02B7DC452}"/>
              </a:ext>
            </a:extLst>
          </p:cNvPr>
          <p:cNvCxnSpPr>
            <a:cxnSpLocks/>
          </p:cNvCxnSpPr>
          <p:nvPr/>
        </p:nvCxnSpPr>
        <p:spPr>
          <a:xfrm>
            <a:off x="1327212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1C75526C-9EF1-9765-CFD5-4A57E5F280BA}"/>
              </a:ext>
            </a:extLst>
          </p:cNvPr>
          <p:cNvSpPr/>
          <p:nvPr/>
        </p:nvSpPr>
        <p:spPr>
          <a:xfrm>
            <a:off x="4389354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A2CF7-9819-6452-960A-CEC2B3439D05}"/>
              </a:ext>
            </a:extLst>
          </p:cNvPr>
          <p:cNvSpPr txBox="1"/>
          <p:nvPr/>
        </p:nvSpPr>
        <p:spPr>
          <a:xfrm>
            <a:off x="2112560" y="6416301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D5680B7-E9F2-1412-01B5-1799D85E54DA}"/>
              </a:ext>
            </a:extLst>
          </p:cNvPr>
          <p:cNvCxnSpPr>
            <a:cxnSpLocks/>
          </p:cNvCxnSpPr>
          <p:nvPr/>
        </p:nvCxnSpPr>
        <p:spPr>
          <a:xfrm>
            <a:off x="4559829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091D671E-3832-DC2D-0957-41ECEEF42C7E}"/>
              </a:ext>
            </a:extLst>
          </p:cNvPr>
          <p:cNvSpPr/>
          <p:nvPr/>
        </p:nvSpPr>
        <p:spPr>
          <a:xfrm>
            <a:off x="7621971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0010214-2A0F-C1DF-C21D-58926BD703E4}"/>
              </a:ext>
            </a:extLst>
          </p:cNvPr>
          <p:cNvCxnSpPr>
            <a:cxnSpLocks/>
          </p:cNvCxnSpPr>
          <p:nvPr/>
        </p:nvCxnSpPr>
        <p:spPr>
          <a:xfrm>
            <a:off x="7794588" y="6693300"/>
            <a:ext cx="3060000" cy="0"/>
          </a:xfrm>
          <a:prstGeom prst="line">
            <a:avLst/>
          </a:prstGeom>
          <a:ln>
            <a:solidFill>
              <a:srgbClr val="FAEB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401F7C23-B6A5-9D1E-B4B5-F96F5BF3E771}"/>
              </a:ext>
            </a:extLst>
          </p:cNvPr>
          <p:cNvSpPr/>
          <p:nvPr/>
        </p:nvSpPr>
        <p:spPr>
          <a:xfrm>
            <a:off x="10856730" y="6603300"/>
            <a:ext cx="180000" cy="180000"/>
          </a:xfrm>
          <a:prstGeom prst="diamond">
            <a:avLst/>
          </a:prstGeom>
          <a:solidFill>
            <a:srgbClr val="FAEBD3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C2E772-0A77-965D-6ED8-F786B4424EF0}"/>
              </a:ext>
            </a:extLst>
          </p:cNvPr>
          <p:cNvSpPr txBox="1"/>
          <p:nvPr/>
        </p:nvSpPr>
        <p:spPr>
          <a:xfrm>
            <a:off x="5350624" y="6416300"/>
            <a:ext cx="162629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0D5220-2F30-F457-3A9A-2BB52E1A9768}"/>
              </a:ext>
            </a:extLst>
          </p:cNvPr>
          <p:cNvSpPr txBox="1"/>
          <p:nvPr/>
        </p:nvSpPr>
        <p:spPr>
          <a:xfrm>
            <a:off x="8582533" y="6422275"/>
            <a:ext cx="19269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</a:t>
            </a:r>
            <a:r>
              <a:rPr lang="ko-KR" altLang="en-US" sz="1200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규칙</a:t>
            </a:r>
            <a:endParaRPr lang="en-US" altLang="ko-KR" sz="1200" b="1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15218</TotalTime>
  <Words>7921</Words>
  <Application>Microsoft Office PowerPoint</Application>
  <PresentationFormat>와이드스크린</PresentationFormat>
  <Paragraphs>1627</Paragraphs>
  <Slides>58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4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2011</cp:revision>
  <dcterms:created xsi:type="dcterms:W3CDTF">2024-10-29T05:59:45Z</dcterms:created>
  <dcterms:modified xsi:type="dcterms:W3CDTF">2024-12-13T09:51:45Z</dcterms:modified>
</cp:coreProperties>
</file>